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25"/>
  </p:notesMasterIdLst>
  <p:handoutMasterIdLst>
    <p:handoutMasterId r:id="rId26"/>
  </p:handoutMasterIdLst>
  <p:sldIdLst>
    <p:sldId id="257" r:id="rId3"/>
    <p:sldId id="788" r:id="rId4"/>
    <p:sldId id="841" r:id="rId5"/>
    <p:sldId id="840" r:id="rId6"/>
    <p:sldId id="825" r:id="rId7"/>
    <p:sldId id="817" r:id="rId8"/>
    <p:sldId id="836" r:id="rId9"/>
    <p:sldId id="826" r:id="rId10"/>
    <p:sldId id="824" r:id="rId11"/>
    <p:sldId id="838" r:id="rId12"/>
    <p:sldId id="839" r:id="rId13"/>
    <p:sldId id="847" r:id="rId14"/>
    <p:sldId id="842" r:id="rId15"/>
    <p:sldId id="844" r:id="rId16"/>
    <p:sldId id="845" r:id="rId17"/>
    <p:sldId id="846" r:id="rId18"/>
    <p:sldId id="848" r:id="rId19"/>
    <p:sldId id="849" r:id="rId20"/>
    <p:sldId id="850" r:id="rId21"/>
    <p:sldId id="851" r:id="rId22"/>
    <p:sldId id="820" r:id="rId23"/>
    <p:sldId id="727" r:id="rId24"/>
  </p:sldIdLst>
  <p:sldSz cx="9144000" cy="5143500" type="screen16x9"/>
  <p:notesSz cx="6858000"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2981">
          <p15:clr>
            <a:srgbClr val="A4A3A4"/>
          </p15:clr>
        </p15:guide>
        <p15:guide id="3" orient="horz" pos="78">
          <p15:clr>
            <a:srgbClr val="A4A3A4"/>
          </p15:clr>
        </p15:guide>
        <p15:guide id="4" pos="68">
          <p15:clr>
            <a:srgbClr val="A4A3A4"/>
          </p15:clr>
        </p15:guide>
        <p15:guide id="5" pos="5692">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8E1E"/>
    <a:srgbClr val="0079BD"/>
    <a:srgbClr val="A7A9AC"/>
    <a:srgbClr val="21409A"/>
    <a:srgbClr val="6D6E71"/>
    <a:srgbClr val="8DC53E"/>
    <a:srgbClr val="E6D000"/>
    <a:srgbClr val="FFF157"/>
    <a:srgbClr val="E29C00"/>
    <a:srgbClr val="FFB9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08" autoAdjust="0"/>
    <p:restoredTop sz="95661" autoAdjust="0"/>
  </p:normalViewPr>
  <p:slideViewPr>
    <p:cSldViewPr snapToGrid="0" snapToObjects="1" showGuides="1">
      <p:cViewPr varScale="1">
        <p:scale>
          <a:sx n="90" d="100"/>
          <a:sy n="90" d="100"/>
        </p:scale>
        <p:origin x="1158" y="84"/>
      </p:cViewPr>
      <p:guideLst>
        <p:guide orient="horz" pos="1620"/>
        <p:guide orient="horz" pos="2981"/>
        <p:guide orient="horz" pos="78"/>
        <p:guide pos="68"/>
        <p:guide pos="5692"/>
      </p:guideLst>
    </p:cSldViewPr>
  </p:slideViewPr>
  <p:outlineViewPr>
    <p:cViewPr>
      <p:scale>
        <a:sx n="33" d="100"/>
        <a:sy n="33" d="100"/>
      </p:scale>
      <p:origin x="0" y="-42264"/>
    </p:cViewPr>
  </p:outlineViewPr>
  <p:notesTextViewPr>
    <p:cViewPr>
      <p:scale>
        <a:sx n="100" d="100"/>
        <a:sy n="100" d="100"/>
      </p:scale>
      <p:origin x="0" y="0"/>
    </p:cViewPr>
  </p:notesTextViewPr>
  <p:sorterViewPr>
    <p:cViewPr varScale="1">
      <p:scale>
        <a:sx n="100" d="100"/>
        <a:sy n="100" d="100"/>
      </p:scale>
      <p:origin x="0" y="-5520"/>
    </p:cViewPr>
  </p:sorterViewPr>
  <p:notesViewPr>
    <p:cSldViewPr snapToGrid="0" snapToObjects="1">
      <p:cViewPr>
        <p:scale>
          <a:sx n="80" d="100"/>
          <a:sy n="80" d="100"/>
        </p:scale>
        <p:origin x="4048" y="448"/>
      </p:cViewPr>
      <p:guideLst>
        <p:guide orient="horz" pos="3127"/>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1800" cy="4963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6" y="0"/>
            <a:ext cx="2971800" cy="496333"/>
          </a:xfrm>
          <a:prstGeom prst="rect">
            <a:avLst/>
          </a:prstGeom>
        </p:spPr>
        <p:txBody>
          <a:bodyPr vert="horz" lIns="91440" tIns="45720" rIns="91440" bIns="45720" rtlCol="0"/>
          <a:lstStyle>
            <a:lvl1pPr algn="r">
              <a:defRPr sz="1200"/>
            </a:lvl1pPr>
          </a:lstStyle>
          <a:p>
            <a:fld id="{CF768139-829D-4764-9C6B-EE8D1977B13F}" type="datetimeFigureOut">
              <a:rPr lang="en-GB" smtClean="0"/>
              <a:pPr/>
              <a:t>12/10/2022</a:t>
            </a:fld>
            <a:endParaRPr lang="en-GB" dirty="0"/>
          </a:p>
        </p:txBody>
      </p:sp>
      <p:sp>
        <p:nvSpPr>
          <p:cNvPr id="4" name="Footer Placeholder 3"/>
          <p:cNvSpPr>
            <a:spLocks noGrp="1"/>
          </p:cNvSpPr>
          <p:nvPr>
            <p:ph type="ftr" sz="quarter" idx="2"/>
          </p:nvPr>
        </p:nvSpPr>
        <p:spPr>
          <a:xfrm>
            <a:off x="2" y="9428583"/>
            <a:ext cx="2971800" cy="496333"/>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6" y="9428583"/>
            <a:ext cx="2971800" cy="496333"/>
          </a:xfrm>
          <a:prstGeom prst="rect">
            <a:avLst/>
          </a:prstGeom>
        </p:spPr>
        <p:txBody>
          <a:bodyPr vert="horz" lIns="91440" tIns="45720" rIns="91440" bIns="45720" rtlCol="0" anchor="b"/>
          <a:lstStyle>
            <a:lvl1pPr algn="r">
              <a:defRPr sz="1200"/>
            </a:lvl1pPr>
          </a:lstStyle>
          <a:p>
            <a:fld id="{7FDA52A5-F05B-4095-82C8-0D07622ED885}" type="slidenum">
              <a:rPr lang="en-GB" smtClean="0"/>
              <a:pPr/>
              <a:t>‹#›</a:t>
            </a:fld>
            <a:endParaRPr lang="en-GB" dirty="0"/>
          </a:p>
        </p:txBody>
      </p:sp>
    </p:spTree>
    <p:extLst>
      <p:ext uri="{BB962C8B-B14F-4D97-AF65-F5344CB8AC3E}">
        <p14:creationId xmlns:p14="http://schemas.microsoft.com/office/powerpoint/2010/main" val="2418235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1800" cy="496333"/>
          </a:xfrm>
          <a:prstGeom prst="rect">
            <a:avLst/>
          </a:prstGeom>
        </p:spPr>
        <p:txBody>
          <a:bodyPr vert="horz" lIns="91440" tIns="45720" rIns="91440" bIns="45720" rtlCol="0"/>
          <a:lstStyle>
            <a:lvl1pPr algn="l">
              <a:defRPr sz="1200">
                <a:latin typeface="Arial" charset="0"/>
              </a:defRPr>
            </a:lvl1pPr>
          </a:lstStyle>
          <a:p>
            <a:pPr>
              <a:defRPr/>
            </a:pPr>
            <a:endParaRPr lang="en-GB" dirty="0"/>
          </a:p>
        </p:txBody>
      </p:sp>
      <p:sp>
        <p:nvSpPr>
          <p:cNvPr id="3" name="Date Placeholder 2"/>
          <p:cNvSpPr>
            <a:spLocks noGrp="1"/>
          </p:cNvSpPr>
          <p:nvPr>
            <p:ph type="dt" idx="1"/>
          </p:nvPr>
        </p:nvSpPr>
        <p:spPr>
          <a:xfrm>
            <a:off x="3884616" y="0"/>
            <a:ext cx="2971800" cy="496333"/>
          </a:xfrm>
          <a:prstGeom prst="rect">
            <a:avLst/>
          </a:prstGeom>
        </p:spPr>
        <p:txBody>
          <a:bodyPr vert="horz" lIns="91440" tIns="45720" rIns="91440" bIns="45720" rtlCol="0"/>
          <a:lstStyle>
            <a:lvl1pPr algn="r">
              <a:defRPr sz="1200">
                <a:latin typeface="Arial" charset="0"/>
              </a:defRPr>
            </a:lvl1pPr>
          </a:lstStyle>
          <a:p>
            <a:pPr>
              <a:defRPr/>
            </a:pPr>
            <a:fld id="{950FC3A5-8515-4154-B46A-D5FC24D5850F}" type="datetimeFigureOut">
              <a:rPr lang="en-GB"/>
              <a:pPr>
                <a:defRPr/>
              </a:pPr>
              <a:t>12/10/2022</a:t>
            </a:fld>
            <a:endParaRPr lang="en-GB" dirty="0"/>
          </a:p>
        </p:txBody>
      </p:sp>
      <p:sp>
        <p:nvSpPr>
          <p:cNvPr id="4" name="Slide Image Placeholder 3"/>
          <p:cNvSpPr>
            <a:spLocks noGrp="1" noRot="1" noChangeAspect="1"/>
          </p:cNvSpPr>
          <p:nvPr>
            <p:ph type="sldImg" idx="2"/>
          </p:nvPr>
        </p:nvSpPr>
        <p:spPr>
          <a:xfrm>
            <a:off x="120650" y="746125"/>
            <a:ext cx="6616700" cy="37211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801" y="4715155"/>
            <a:ext cx="5486400" cy="446698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2" y="9428583"/>
            <a:ext cx="2971800" cy="496333"/>
          </a:xfrm>
          <a:prstGeom prst="rect">
            <a:avLst/>
          </a:prstGeom>
        </p:spPr>
        <p:txBody>
          <a:bodyPr vert="horz" lIns="91440" tIns="45720" rIns="91440" bIns="45720" rtlCol="0" anchor="b"/>
          <a:lstStyle>
            <a:lvl1pPr algn="l">
              <a:defRPr sz="1200">
                <a:latin typeface="Arial" charset="0"/>
              </a:defRPr>
            </a:lvl1pPr>
          </a:lstStyle>
          <a:p>
            <a:pPr>
              <a:defRPr/>
            </a:pPr>
            <a:endParaRPr lang="en-GB" dirty="0"/>
          </a:p>
        </p:txBody>
      </p:sp>
      <p:sp>
        <p:nvSpPr>
          <p:cNvPr id="7" name="Slide Number Placeholder 6"/>
          <p:cNvSpPr>
            <a:spLocks noGrp="1"/>
          </p:cNvSpPr>
          <p:nvPr>
            <p:ph type="sldNum" sz="quarter" idx="5"/>
          </p:nvPr>
        </p:nvSpPr>
        <p:spPr>
          <a:xfrm>
            <a:off x="3884616" y="9428583"/>
            <a:ext cx="2971800" cy="496333"/>
          </a:xfrm>
          <a:prstGeom prst="rect">
            <a:avLst/>
          </a:prstGeom>
        </p:spPr>
        <p:txBody>
          <a:bodyPr vert="horz" lIns="91440" tIns="45720" rIns="91440" bIns="45720" rtlCol="0" anchor="b"/>
          <a:lstStyle>
            <a:lvl1pPr algn="r">
              <a:defRPr sz="1200">
                <a:latin typeface="Arial" charset="0"/>
              </a:defRPr>
            </a:lvl1pPr>
          </a:lstStyle>
          <a:p>
            <a:pPr>
              <a:defRPr/>
            </a:pPr>
            <a:fld id="{FA0492AA-C698-45A3-92EF-BF98E8A10CDE}" type="slidenum">
              <a:rPr lang="en-GB"/>
              <a:pPr>
                <a:defRPr/>
              </a:pPr>
              <a:t>‹#›</a:t>
            </a:fld>
            <a:endParaRPr lang="en-GB" dirty="0"/>
          </a:p>
        </p:txBody>
      </p:sp>
    </p:spTree>
    <p:extLst>
      <p:ext uri="{BB962C8B-B14F-4D97-AF65-F5344CB8AC3E}">
        <p14:creationId xmlns:p14="http://schemas.microsoft.com/office/powerpoint/2010/main" val="390062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a:t>
            </a:fld>
            <a:endParaRPr lang="en-GB" dirty="0"/>
          </a:p>
        </p:txBody>
      </p:sp>
    </p:spTree>
    <p:extLst>
      <p:ext uri="{BB962C8B-B14F-4D97-AF65-F5344CB8AC3E}">
        <p14:creationId xmlns:p14="http://schemas.microsoft.com/office/powerpoint/2010/main" val="350107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10</a:t>
            </a:fld>
            <a:endParaRPr lang="en-GB" dirty="0"/>
          </a:p>
        </p:txBody>
      </p:sp>
    </p:spTree>
    <p:extLst>
      <p:ext uri="{BB962C8B-B14F-4D97-AF65-F5344CB8AC3E}">
        <p14:creationId xmlns:p14="http://schemas.microsoft.com/office/powerpoint/2010/main" val="96280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11</a:t>
            </a:fld>
            <a:endParaRPr lang="en-GB" dirty="0"/>
          </a:p>
        </p:txBody>
      </p:sp>
    </p:spTree>
    <p:extLst>
      <p:ext uri="{BB962C8B-B14F-4D97-AF65-F5344CB8AC3E}">
        <p14:creationId xmlns:p14="http://schemas.microsoft.com/office/powerpoint/2010/main" val="499322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12</a:t>
            </a:fld>
            <a:endParaRPr lang="en-GB" dirty="0"/>
          </a:p>
        </p:txBody>
      </p:sp>
    </p:spTree>
    <p:extLst>
      <p:ext uri="{BB962C8B-B14F-4D97-AF65-F5344CB8AC3E}">
        <p14:creationId xmlns:p14="http://schemas.microsoft.com/office/powerpoint/2010/main" val="2847836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13</a:t>
            </a:fld>
            <a:endParaRPr lang="en-GB" dirty="0"/>
          </a:p>
        </p:txBody>
      </p:sp>
    </p:spTree>
    <p:extLst>
      <p:ext uri="{BB962C8B-B14F-4D97-AF65-F5344CB8AC3E}">
        <p14:creationId xmlns:p14="http://schemas.microsoft.com/office/powerpoint/2010/main" val="3441909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14</a:t>
            </a:fld>
            <a:endParaRPr lang="en-GB" dirty="0"/>
          </a:p>
        </p:txBody>
      </p:sp>
    </p:spTree>
    <p:extLst>
      <p:ext uri="{BB962C8B-B14F-4D97-AF65-F5344CB8AC3E}">
        <p14:creationId xmlns:p14="http://schemas.microsoft.com/office/powerpoint/2010/main" val="1103119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15</a:t>
            </a:fld>
            <a:endParaRPr lang="en-GB" dirty="0"/>
          </a:p>
        </p:txBody>
      </p:sp>
    </p:spTree>
    <p:extLst>
      <p:ext uri="{BB962C8B-B14F-4D97-AF65-F5344CB8AC3E}">
        <p14:creationId xmlns:p14="http://schemas.microsoft.com/office/powerpoint/2010/main" val="6993325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16</a:t>
            </a:fld>
            <a:endParaRPr lang="en-GB" dirty="0"/>
          </a:p>
        </p:txBody>
      </p:sp>
    </p:spTree>
    <p:extLst>
      <p:ext uri="{BB962C8B-B14F-4D97-AF65-F5344CB8AC3E}">
        <p14:creationId xmlns:p14="http://schemas.microsoft.com/office/powerpoint/2010/main" val="11947456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17</a:t>
            </a:fld>
            <a:endParaRPr lang="en-GB" dirty="0"/>
          </a:p>
        </p:txBody>
      </p:sp>
    </p:spTree>
    <p:extLst>
      <p:ext uri="{BB962C8B-B14F-4D97-AF65-F5344CB8AC3E}">
        <p14:creationId xmlns:p14="http://schemas.microsoft.com/office/powerpoint/2010/main" val="9490494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18</a:t>
            </a:fld>
            <a:endParaRPr lang="en-GB" dirty="0"/>
          </a:p>
        </p:txBody>
      </p:sp>
    </p:spTree>
    <p:extLst>
      <p:ext uri="{BB962C8B-B14F-4D97-AF65-F5344CB8AC3E}">
        <p14:creationId xmlns:p14="http://schemas.microsoft.com/office/powerpoint/2010/main" val="3386642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19</a:t>
            </a:fld>
            <a:endParaRPr lang="en-GB" dirty="0"/>
          </a:p>
        </p:txBody>
      </p:sp>
    </p:spTree>
    <p:extLst>
      <p:ext uri="{BB962C8B-B14F-4D97-AF65-F5344CB8AC3E}">
        <p14:creationId xmlns:p14="http://schemas.microsoft.com/office/powerpoint/2010/main" val="2604175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2</a:t>
            </a:fld>
            <a:endParaRPr lang="en-GB" dirty="0"/>
          </a:p>
        </p:txBody>
      </p:sp>
    </p:spTree>
    <p:extLst>
      <p:ext uri="{BB962C8B-B14F-4D97-AF65-F5344CB8AC3E}">
        <p14:creationId xmlns:p14="http://schemas.microsoft.com/office/powerpoint/2010/main" val="1701444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20</a:t>
            </a:fld>
            <a:endParaRPr lang="en-GB" dirty="0"/>
          </a:p>
        </p:txBody>
      </p:sp>
    </p:spTree>
    <p:extLst>
      <p:ext uri="{BB962C8B-B14F-4D97-AF65-F5344CB8AC3E}">
        <p14:creationId xmlns:p14="http://schemas.microsoft.com/office/powerpoint/2010/main" val="2364570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21</a:t>
            </a:fld>
            <a:endParaRPr lang="en-GB" dirty="0"/>
          </a:p>
        </p:txBody>
      </p:sp>
    </p:spTree>
    <p:extLst>
      <p:ext uri="{BB962C8B-B14F-4D97-AF65-F5344CB8AC3E}">
        <p14:creationId xmlns:p14="http://schemas.microsoft.com/office/powerpoint/2010/main" val="2761240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2457450" y="1082675"/>
            <a:ext cx="9610725" cy="5405438"/>
          </a:xfrm>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dirty="0"/>
              <a:t>To reproduce this slide simply create a new slide, right click and select layout and apply the Notes &amp; Disclaimer layout.</a:t>
            </a:r>
          </a:p>
          <a:p>
            <a:endParaRPr lang="en-GB" dirty="0"/>
          </a:p>
          <a:p>
            <a:endParaRPr lang="en-GB" dirty="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2AFBB7-EFFC-4D8C-9E7B-D0F14A4B2312}" type="slidenum">
              <a:rPr lang="en-GB" smtClean="0">
                <a:latin typeface="Arial" pitchFamily="34" charset="0"/>
              </a:rPr>
              <a:pPr/>
              <a:t>22</a:t>
            </a:fld>
            <a:endParaRPr lang="en-GB" dirty="0">
              <a:latin typeface="Arial" pitchFamily="34" charset="0"/>
            </a:endParaRPr>
          </a:p>
        </p:txBody>
      </p:sp>
    </p:spTree>
    <p:extLst>
      <p:ext uri="{BB962C8B-B14F-4D97-AF65-F5344CB8AC3E}">
        <p14:creationId xmlns:p14="http://schemas.microsoft.com/office/powerpoint/2010/main" val="247906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3</a:t>
            </a:fld>
            <a:endParaRPr lang="en-GB" dirty="0"/>
          </a:p>
        </p:txBody>
      </p:sp>
    </p:spTree>
    <p:extLst>
      <p:ext uri="{BB962C8B-B14F-4D97-AF65-F5344CB8AC3E}">
        <p14:creationId xmlns:p14="http://schemas.microsoft.com/office/powerpoint/2010/main" val="2754364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4</a:t>
            </a:fld>
            <a:endParaRPr lang="en-GB" dirty="0"/>
          </a:p>
        </p:txBody>
      </p:sp>
    </p:spTree>
    <p:extLst>
      <p:ext uri="{BB962C8B-B14F-4D97-AF65-F5344CB8AC3E}">
        <p14:creationId xmlns:p14="http://schemas.microsoft.com/office/powerpoint/2010/main" val="3353142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5</a:t>
            </a:fld>
            <a:endParaRPr lang="en-GB" dirty="0"/>
          </a:p>
        </p:txBody>
      </p:sp>
    </p:spTree>
    <p:extLst>
      <p:ext uri="{BB962C8B-B14F-4D97-AF65-F5344CB8AC3E}">
        <p14:creationId xmlns:p14="http://schemas.microsoft.com/office/powerpoint/2010/main" val="1337820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6</a:t>
            </a:fld>
            <a:endParaRPr lang="en-GB" dirty="0"/>
          </a:p>
        </p:txBody>
      </p:sp>
    </p:spTree>
    <p:extLst>
      <p:ext uri="{BB962C8B-B14F-4D97-AF65-F5344CB8AC3E}">
        <p14:creationId xmlns:p14="http://schemas.microsoft.com/office/powerpoint/2010/main" val="626449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7</a:t>
            </a:fld>
            <a:endParaRPr lang="en-GB" dirty="0"/>
          </a:p>
        </p:txBody>
      </p:sp>
    </p:spTree>
    <p:extLst>
      <p:ext uri="{BB962C8B-B14F-4D97-AF65-F5344CB8AC3E}">
        <p14:creationId xmlns:p14="http://schemas.microsoft.com/office/powerpoint/2010/main" val="934589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8</a:t>
            </a:fld>
            <a:endParaRPr lang="en-GB" dirty="0"/>
          </a:p>
        </p:txBody>
      </p:sp>
    </p:spTree>
    <p:extLst>
      <p:ext uri="{BB962C8B-B14F-4D97-AF65-F5344CB8AC3E}">
        <p14:creationId xmlns:p14="http://schemas.microsoft.com/office/powerpoint/2010/main" val="1266694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746125"/>
            <a:ext cx="6616700" cy="3721100"/>
          </a:xfrm>
        </p:spPr>
      </p:sp>
      <p:sp>
        <p:nvSpPr>
          <p:cNvPr id="3" name="Notes Placeholder 2"/>
          <p:cNvSpPr>
            <a:spLocks noGrp="1"/>
          </p:cNvSpPr>
          <p:nvPr>
            <p:ph type="body" idx="1"/>
          </p:nvPr>
        </p:nvSpPr>
        <p:spPr/>
        <p:txBody>
          <a:bodyPr>
            <a:normAutofit/>
          </a:bodyPr>
          <a:lstStyle/>
          <a:p>
            <a:pPr algn="just"/>
            <a:endParaRPr lang="en-US" dirty="0"/>
          </a:p>
        </p:txBody>
      </p:sp>
      <p:sp>
        <p:nvSpPr>
          <p:cNvPr id="4" name="Slide Number Placeholder 3"/>
          <p:cNvSpPr>
            <a:spLocks noGrp="1"/>
          </p:cNvSpPr>
          <p:nvPr>
            <p:ph type="sldNum" sz="quarter" idx="10"/>
          </p:nvPr>
        </p:nvSpPr>
        <p:spPr/>
        <p:txBody>
          <a:bodyPr/>
          <a:lstStyle/>
          <a:p>
            <a:pPr>
              <a:defRPr/>
            </a:pPr>
            <a:fld id="{FA0492AA-C698-45A3-92EF-BF98E8A10CDE}" type="slidenum">
              <a:rPr lang="en-GB" smtClean="0"/>
              <a:pPr>
                <a:defRPr/>
              </a:pPr>
              <a:t>9</a:t>
            </a:fld>
            <a:endParaRPr lang="en-GB" dirty="0"/>
          </a:p>
        </p:txBody>
      </p:sp>
    </p:spTree>
    <p:extLst>
      <p:ext uri="{BB962C8B-B14F-4D97-AF65-F5344CB8AC3E}">
        <p14:creationId xmlns:p14="http://schemas.microsoft.com/office/powerpoint/2010/main" val="19872078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descr="blue.jpg"/>
          <p:cNvPicPr>
            <a:picLocks noChangeAspect="1"/>
          </p:cNvPicPr>
          <p:nvPr userDrawn="1"/>
        </p:nvPicPr>
        <p:blipFill>
          <a:blip r:embed="rId2" cstate="print"/>
          <a:stretch>
            <a:fillRect/>
          </a:stretch>
        </p:blipFill>
        <p:spPr>
          <a:xfrm>
            <a:off x="0" y="4749798"/>
            <a:ext cx="9144000" cy="52658"/>
          </a:xfrm>
          <a:prstGeom prst="rect">
            <a:avLst/>
          </a:prstGeom>
        </p:spPr>
      </p:pic>
      <p:sp>
        <p:nvSpPr>
          <p:cNvPr id="9" name="Slide Number Placeholder 8"/>
          <p:cNvSpPr>
            <a:spLocks noGrp="1"/>
          </p:cNvSpPr>
          <p:nvPr>
            <p:ph type="sldNum" sz="quarter" idx="10"/>
          </p:nvPr>
        </p:nvSpPr>
        <p:spPr/>
        <p:txBody>
          <a:body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bwMode="gray">
          <a:xfrm>
            <a:off x="4403725" y="4835525"/>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 no bar">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bwMode="gray">
          <a:xfrm>
            <a:off x="4403725" y="4835525"/>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OLDIN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bwMode="gray">
          <a:xfrm>
            <a:off x="4403725" y="4835527"/>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pic>
        <p:nvPicPr>
          <p:cNvPr id="8" name="Picture 7" descr="Infosys_LOGO-01-01_reverse.png"/>
          <p:cNvPicPr>
            <a:picLocks noChangeAspect="1"/>
          </p:cNvPicPr>
          <p:nvPr userDrawn="1"/>
        </p:nvPicPr>
        <p:blipFill>
          <a:blip r:embed="rId2" cstate="print"/>
          <a:stretch>
            <a:fillRect/>
          </a:stretch>
        </p:blipFill>
        <p:spPr>
          <a:xfrm>
            <a:off x="3913672" y="1146240"/>
            <a:ext cx="1316665" cy="48491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Notes&amp;Disclaimer">
    <p:spTree>
      <p:nvGrpSpPr>
        <p:cNvPr id="1" name=""/>
        <p:cNvGrpSpPr/>
        <p:nvPr/>
      </p:nvGrpSpPr>
      <p:grpSpPr>
        <a:xfrm>
          <a:off x="0" y="0"/>
          <a:ext cx="0" cy="0"/>
          <a:chOff x="0" y="0"/>
          <a:chExt cx="0" cy="0"/>
        </a:xfrm>
      </p:grpSpPr>
      <p:cxnSp>
        <p:nvCxnSpPr>
          <p:cNvPr id="4" name="Straight Connector 3"/>
          <p:cNvCxnSpPr/>
          <p:nvPr userDrawn="1"/>
        </p:nvCxnSpPr>
        <p:spPr>
          <a:xfrm>
            <a:off x="2316480" y="2603508"/>
            <a:ext cx="5002212" cy="1588"/>
          </a:xfrm>
          <a:prstGeom prst="line">
            <a:avLst/>
          </a:prstGeom>
          <a:ln w="22225" cap="rnd" cmpd="sng" algn="ctr">
            <a:solidFill>
              <a:schemeClr val="bg1">
                <a:lumMod val="75000"/>
              </a:schemeClr>
            </a:solidFill>
            <a:prstDash val="sysDot"/>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idx="1"/>
          </p:nvPr>
        </p:nvSpPr>
        <p:spPr>
          <a:xfrm>
            <a:off x="2319862" y="2678184"/>
            <a:ext cx="4880292" cy="1741416"/>
          </a:xfrm>
          <a:prstGeom prst="rect">
            <a:avLst/>
          </a:prstGeom>
        </p:spPr>
        <p:txBody>
          <a:bodyPr/>
          <a:lstStyle>
            <a:lvl1pPr marL="0" indent="0" algn="ctr">
              <a:buFontTx/>
              <a:buNone/>
              <a:defRPr sz="1400">
                <a:solidFill>
                  <a:schemeClr val="bg2">
                    <a:lumMod val="50000"/>
                  </a:schemeClr>
                </a:solidFill>
                <a:latin typeface="Arial"/>
                <a:cs typeface="Arial"/>
              </a:defRPr>
            </a:lvl1pPr>
            <a:lvl2pPr marL="444500" indent="0" algn="ctr">
              <a:buFontTx/>
              <a:buNone/>
              <a:defRPr sz="1200">
                <a:solidFill>
                  <a:schemeClr val="bg2">
                    <a:lumMod val="50000"/>
                  </a:schemeClr>
                </a:solidFill>
                <a:latin typeface="Arial"/>
                <a:cs typeface="Arial"/>
              </a:defRPr>
            </a:lvl2pPr>
            <a:lvl3pPr marL="895350" indent="0" algn="ctr">
              <a:buFontTx/>
              <a:buNone/>
              <a:defRPr sz="1100">
                <a:solidFill>
                  <a:schemeClr val="bg2">
                    <a:lumMod val="50000"/>
                  </a:schemeClr>
                </a:solidFill>
                <a:latin typeface="Arial"/>
                <a:cs typeface="Arial"/>
              </a:defRPr>
            </a:lvl3pPr>
            <a:lvl4pPr marL="1347788" indent="0" algn="ctr">
              <a:buFontTx/>
              <a:buNone/>
              <a:defRPr sz="1050">
                <a:solidFill>
                  <a:schemeClr val="bg2">
                    <a:lumMod val="50000"/>
                  </a:schemeClr>
                </a:solidFill>
                <a:latin typeface="Arial"/>
                <a:cs typeface="Arial"/>
              </a:defRPr>
            </a:lvl4pPr>
            <a:lvl5pPr marL="1792288" indent="0" algn="ctr">
              <a:buFontTx/>
              <a:buNone/>
              <a:defRPr sz="1050">
                <a:solidFill>
                  <a:schemeClr val="bg2">
                    <a:lumMod val="50000"/>
                  </a:schemeClr>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1"/>
          <p:cNvSpPr>
            <a:spLocks noGrp="1"/>
          </p:cNvSpPr>
          <p:nvPr>
            <p:ph type="title"/>
          </p:nvPr>
        </p:nvSpPr>
        <p:spPr>
          <a:xfrm>
            <a:off x="2438400" y="1617544"/>
            <a:ext cx="4880292" cy="987552"/>
          </a:xfrm>
          <a:prstGeom prst="rect">
            <a:avLst/>
          </a:prstGeom>
        </p:spPr>
        <p:txBody>
          <a:bodyPr anchor="b"/>
          <a:lstStyle>
            <a:lvl1pPr algn="ctr">
              <a:defRPr sz="2800">
                <a:solidFill>
                  <a:srgbClr val="F78E1E"/>
                </a:solidFill>
                <a:latin typeface="Arial"/>
                <a:cs typeface="Arial"/>
              </a:defRPr>
            </a:lvl1pPr>
          </a:lstStyle>
          <a:p>
            <a:r>
              <a:rPr lang="en-US" dirty="0"/>
              <a:t>Click to edit Master title style</a:t>
            </a:r>
            <a:endParaRPr lang="en-GB" dirty="0"/>
          </a:p>
        </p:txBody>
      </p:sp>
    </p:spTree>
    <p:extLst>
      <p:ext uri="{BB962C8B-B14F-4D97-AF65-F5344CB8AC3E}">
        <p14:creationId xmlns:p14="http://schemas.microsoft.com/office/powerpoint/2010/main" val="1861144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otes&amp;Disclaimer">
    <p:spTree>
      <p:nvGrpSpPr>
        <p:cNvPr id="1" name=""/>
        <p:cNvGrpSpPr/>
        <p:nvPr/>
      </p:nvGrpSpPr>
      <p:grpSpPr>
        <a:xfrm>
          <a:off x="0" y="0"/>
          <a:ext cx="0" cy="0"/>
          <a:chOff x="0" y="0"/>
          <a:chExt cx="0" cy="0"/>
        </a:xfrm>
      </p:grpSpPr>
      <p:cxnSp>
        <p:nvCxnSpPr>
          <p:cNvPr id="4" name="Straight Connector 3"/>
          <p:cNvCxnSpPr/>
          <p:nvPr userDrawn="1"/>
        </p:nvCxnSpPr>
        <p:spPr>
          <a:xfrm>
            <a:off x="2316480" y="2603508"/>
            <a:ext cx="5002212" cy="1588"/>
          </a:xfrm>
          <a:prstGeom prst="line">
            <a:avLst/>
          </a:prstGeom>
          <a:ln w="22225" cap="rnd" cmpd="sng" algn="ctr">
            <a:solidFill>
              <a:schemeClr val="bg1">
                <a:lumMod val="75000"/>
              </a:schemeClr>
            </a:solidFill>
            <a:prstDash val="sysDot"/>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idx="1"/>
          </p:nvPr>
        </p:nvSpPr>
        <p:spPr>
          <a:xfrm>
            <a:off x="2319862" y="2678184"/>
            <a:ext cx="4880292" cy="1741416"/>
          </a:xfrm>
          <a:prstGeom prst="rect">
            <a:avLst/>
          </a:prstGeom>
        </p:spPr>
        <p:txBody>
          <a:bodyPr/>
          <a:lstStyle>
            <a:lvl1pPr marL="0" indent="0" algn="ctr">
              <a:buFontTx/>
              <a:buNone/>
              <a:defRPr sz="1400">
                <a:solidFill>
                  <a:schemeClr val="bg2">
                    <a:lumMod val="50000"/>
                  </a:schemeClr>
                </a:solidFill>
                <a:latin typeface="Arial"/>
                <a:cs typeface="Arial"/>
              </a:defRPr>
            </a:lvl1pPr>
            <a:lvl2pPr marL="444500" indent="0" algn="ctr">
              <a:buFontTx/>
              <a:buNone/>
              <a:defRPr sz="1200">
                <a:solidFill>
                  <a:schemeClr val="bg2">
                    <a:lumMod val="50000"/>
                  </a:schemeClr>
                </a:solidFill>
                <a:latin typeface="Arial"/>
                <a:cs typeface="Arial"/>
              </a:defRPr>
            </a:lvl2pPr>
            <a:lvl3pPr marL="895350" indent="0" algn="ctr">
              <a:buFontTx/>
              <a:buNone/>
              <a:defRPr sz="1100">
                <a:solidFill>
                  <a:schemeClr val="bg2">
                    <a:lumMod val="50000"/>
                  </a:schemeClr>
                </a:solidFill>
                <a:latin typeface="Arial"/>
                <a:cs typeface="Arial"/>
              </a:defRPr>
            </a:lvl3pPr>
            <a:lvl4pPr marL="1347788" indent="0" algn="ctr">
              <a:buFontTx/>
              <a:buNone/>
              <a:defRPr sz="1050">
                <a:solidFill>
                  <a:schemeClr val="bg2">
                    <a:lumMod val="50000"/>
                  </a:schemeClr>
                </a:solidFill>
                <a:latin typeface="Arial"/>
                <a:cs typeface="Arial"/>
              </a:defRPr>
            </a:lvl4pPr>
            <a:lvl5pPr marL="1792288" indent="0" algn="ctr">
              <a:buFontTx/>
              <a:buNone/>
              <a:defRPr sz="1050">
                <a:solidFill>
                  <a:schemeClr val="bg2">
                    <a:lumMod val="50000"/>
                  </a:schemeClr>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1"/>
          <p:cNvSpPr>
            <a:spLocks noGrp="1"/>
          </p:cNvSpPr>
          <p:nvPr>
            <p:ph type="title"/>
          </p:nvPr>
        </p:nvSpPr>
        <p:spPr>
          <a:xfrm>
            <a:off x="2438400" y="1617544"/>
            <a:ext cx="4880292" cy="987552"/>
          </a:xfrm>
          <a:prstGeom prst="rect">
            <a:avLst/>
          </a:prstGeom>
        </p:spPr>
        <p:txBody>
          <a:bodyPr anchor="b"/>
          <a:lstStyle>
            <a:lvl1pPr algn="ctr">
              <a:defRPr sz="2800">
                <a:solidFill>
                  <a:srgbClr val="F78E1E"/>
                </a:solidFill>
                <a:latin typeface="Arial"/>
                <a:cs typeface="Arial"/>
              </a:defRPr>
            </a:lvl1pPr>
          </a:lstStyle>
          <a:p>
            <a:r>
              <a:rPr lang="en-US" dirty="0"/>
              <a:t>Click to edit Master title style</a:t>
            </a:r>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 y="1327"/>
            <a:ext cx="9143999" cy="474950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 no image">
    <p:spTree>
      <p:nvGrpSpPr>
        <p:cNvPr id="1" name=""/>
        <p:cNvGrpSpPr/>
        <p:nvPr/>
      </p:nvGrpSpPr>
      <p:grpSpPr>
        <a:xfrm>
          <a:off x="0" y="0"/>
          <a:ext cx="0" cy="0"/>
          <a:chOff x="0" y="0"/>
          <a:chExt cx="0" cy="0"/>
        </a:xfrm>
      </p:grpSpPr>
      <p:sp>
        <p:nvSpPr>
          <p:cNvPr id="2" name="Title 1"/>
          <p:cNvSpPr>
            <a:spLocks noGrp="1"/>
          </p:cNvSpPr>
          <p:nvPr>
            <p:ph type="ctrTitle"/>
          </p:nvPr>
        </p:nvSpPr>
        <p:spPr>
          <a:xfrm>
            <a:off x="0" y="1245766"/>
            <a:ext cx="9144000" cy="856673"/>
          </a:xfrm>
        </p:spPr>
        <p:txBody>
          <a:bodyPr anchor="b">
            <a:noAutofit/>
          </a:bodyPr>
          <a:lstStyle>
            <a:lvl1pPr algn="ctr">
              <a:defRPr sz="2300" b="1">
                <a:solidFill>
                  <a:srgbClr val="21409A"/>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0" y="2224012"/>
            <a:ext cx="9144000" cy="1114301"/>
          </a:xfrm>
        </p:spPr>
        <p:txBody>
          <a:bodyPr>
            <a:normAutofit/>
          </a:bodyPr>
          <a:lstStyle>
            <a:lvl1pPr marL="0" indent="0" algn="ctr">
              <a:buNone/>
              <a:defRPr sz="1800" i="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6" name="Slide Number Placeholder 5"/>
          <p:cNvSpPr>
            <a:spLocks noGrp="1"/>
          </p:cNvSpPr>
          <p:nvPr>
            <p:ph type="sldNum" sz="quarter" idx="4"/>
          </p:nvPr>
        </p:nvSpPr>
        <p:spPr bwMode="gray">
          <a:xfrm>
            <a:off x="4403725" y="4835525"/>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775" y="868045"/>
            <a:ext cx="8229600" cy="3698240"/>
          </a:xfrm>
        </p:spPr>
        <p:txBody>
          <a:bodyPr/>
          <a:lstStyle>
            <a:lvl1pPr>
              <a:defRPr sz="1800">
                <a:solidFill>
                  <a:schemeClr val="accent1">
                    <a:lumMod val="75000"/>
                  </a:schemeClr>
                </a:solidFill>
              </a:defRPr>
            </a:lvl1pPr>
            <a:lvl2pPr>
              <a:defRPr sz="1600">
                <a:solidFill>
                  <a:schemeClr val="accent1">
                    <a:lumMod val="75000"/>
                  </a:schemeClr>
                </a:solidFill>
              </a:defRPr>
            </a:lvl2pPr>
            <a:lvl3pPr>
              <a:defRPr sz="1400">
                <a:solidFill>
                  <a:schemeClr val="accent1">
                    <a:lumMod val="75000"/>
                  </a:schemeClr>
                </a:solidFill>
              </a:defRPr>
            </a:lvl3pPr>
            <a:lvl4pPr>
              <a:defRPr sz="1400">
                <a:solidFill>
                  <a:schemeClr val="accent1">
                    <a:lumMod val="75000"/>
                  </a:schemeClr>
                </a:solidFill>
              </a:defRPr>
            </a:lvl4pPr>
            <a:lvl5pPr>
              <a:defRPr sz="1400">
                <a:solidFill>
                  <a:schemeClr val="accent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5"/>
          <p:cNvSpPr>
            <a:spLocks noGrp="1"/>
          </p:cNvSpPr>
          <p:nvPr>
            <p:ph type="title"/>
          </p:nvPr>
        </p:nvSpPr>
        <p:spPr/>
        <p:txBody>
          <a:bodyPr/>
          <a:lstStyle>
            <a:lvl1pPr>
              <a:defRPr sz="2200">
                <a:solidFill>
                  <a:srgbClr val="21409A"/>
                </a:solidFill>
              </a:defRPr>
            </a:lvl1pPr>
          </a:lstStyle>
          <a:p>
            <a:r>
              <a:rPr lang="en-US" dirty="0"/>
              <a:t>Click to edit Master title style</a:t>
            </a:r>
            <a:endParaRPr lang="en-GB" dirty="0"/>
          </a:p>
        </p:txBody>
      </p:sp>
      <p:sp>
        <p:nvSpPr>
          <p:cNvPr id="7" name="Slide Number Placeholder 5"/>
          <p:cNvSpPr>
            <a:spLocks noGrp="1"/>
          </p:cNvSpPr>
          <p:nvPr>
            <p:ph type="sldNum" sz="quarter" idx="4"/>
          </p:nvPr>
        </p:nvSpPr>
        <p:spPr bwMode="gray">
          <a:xfrm>
            <a:off x="4403725" y="4835525"/>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98800"/>
            <a:ext cx="4038600" cy="3533538"/>
          </a:xfrm>
        </p:spPr>
        <p:txBody>
          <a:bodyPr/>
          <a:lstStyle>
            <a:lvl1pPr>
              <a:buClr>
                <a:srgbClr val="F78E1E"/>
              </a:buClr>
              <a:defRPr sz="1800">
                <a:solidFill>
                  <a:schemeClr val="accent1">
                    <a:lumMod val="75000"/>
                  </a:schemeClr>
                </a:solidFill>
              </a:defRPr>
            </a:lvl1pPr>
            <a:lvl2pPr>
              <a:defRPr sz="1600">
                <a:solidFill>
                  <a:schemeClr val="accent1">
                    <a:lumMod val="75000"/>
                  </a:schemeClr>
                </a:solidFill>
              </a:defRPr>
            </a:lvl2pPr>
            <a:lvl3pPr>
              <a:defRPr sz="1400">
                <a:solidFill>
                  <a:schemeClr val="accent1">
                    <a:lumMod val="75000"/>
                  </a:schemeClr>
                </a:solidFill>
              </a:defRPr>
            </a:lvl3pPr>
            <a:lvl4pPr>
              <a:defRPr sz="1400">
                <a:solidFill>
                  <a:schemeClr val="accent1">
                    <a:lumMod val="75000"/>
                  </a:schemeClr>
                </a:solidFill>
              </a:defRPr>
            </a:lvl4pPr>
            <a:lvl5pPr>
              <a:defRPr sz="1400">
                <a:solidFill>
                  <a:schemeClr val="accent1">
                    <a:lumMod val="75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198800"/>
            <a:ext cx="4038600" cy="3533538"/>
          </a:xfrm>
        </p:spPr>
        <p:txBody>
          <a:bodyPr/>
          <a:lstStyle>
            <a:lvl1pPr>
              <a:defRPr sz="1800">
                <a:solidFill>
                  <a:schemeClr val="accent1">
                    <a:lumMod val="75000"/>
                  </a:schemeClr>
                </a:solidFill>
              </a:defRPr>
            </a:lvl1pPr>
            <a:lvl2pPr>
              <a:defRPr sz="1600">
                <a:solidFill>
                  <a:schemeClr val="accent1">
                    <a:lumMod val="75000"/>
                  </a:schemeClr>
                </a:solidFill>
              </a:defRPr>
            </a:lvl2pPr>
            <a:lvl3pPr>
              <a:defRPr sz="1400">
                <a:solidFill>
                  <a:schemeClr val="accent1">
                    <a:lumMod val="75000"/>
                  </a:schemeClr>
                </a:solidFill>
              </a:defRPr>
            </a:lvl3pPr>
            <a:lvl4pPr>
              <a:defRPr sz="1400">
                <a:solidFill>
                  <a:schemeClr val="accent1">
                    <a:lumMod val="75000"/>
                  </a:schemeClr>
                </a:solidFill>
              </a:defRPr>
            </a:lvl4pPr>
            <a:lvl5pPr>
              <a:defRPr sz="1400">
                <a:solidFill>
                  <a:schemeClr val="accent1">
                    <a:lumMod val="75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lvl1pPr>
              <a:defRPr sz="2200"/>
            </a:lvl1pPr>
          </a:lstStyle>
          <a:p>
            <a:r>
              <a:rPr lang="en-US" dirty="0"/>
              <a:t>Click to edit Master title style</a:t>
            </a:r>
            <a:endParaRPr lang="en-GB" dirty="0"/>
          </a:p>
        </p:txBody>
      </p:sp>
      <p:sp>
        <p:nvSpPr>
          <p:cNvPr id="8" name="Slide Number Placeholder 5"/>
          <p:cNvSpPr>
            <a:spLocks noGrp="1"/>
          </p:cNvSpPr>
          <p:nvPr>
            <p:ph type="sldNum" sz="quarter" idx="4"/>
          </p:nvPr>
        </p:nvSpPr>
        <p:spPr bwMode="gray">
          <a:xfrm>
            <a:off x="4403725" y="4835527"/>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Image - black &amp; white effect">
    <p:spTree>
      <p:nvGrpSpPr>
        <p:cNvPr id="1" name=""/>
        <p:cNvGrpSpPr/>
        <p:nvPr/>
      </p:nvGrpSpPr>
      <p:grpSpPr>
        <a:xfrm>
          <a:off x="0" y="0"/>
          <a:ext cx="0" cy="0"/>
          <a:chOff x="0" y="0"/>
          <a:chExt cx="0" cy="0"/>
        </a:xfrm>
      </p:grpSpPr>
      <p:sp>
        <p:nvSpPr>
          <p:cNvPr id="8" name="Picture Placeholder 7"/>
          <p:cNvSpPr>
            <a:spLocks noGrp="1"/>
          </p:cNvSpPr>
          <p:nvPr>
            <p:ph type="pic" sz="quarter" idx="12"/>
          </p:nvPr>
        </p:nvSpPr>
        <p:spPr>
          <a:xfrm>
            <a:off x="4648200" y="1198563"/>
            <a:ext cx="4038600" cy="3533775"/>
          </a:xfrm>
          <a:noFill/>
          <a:ln w="12700">
            <a:solidFill>
              <a:schemeClr val="tx2">
                <a:lumMod val="50000"/>
                <a:lumOff val="50000"/>
              </a:schemeClr>
            </a:solidFill>
            <a:miter lim="800000"/>
            <a:headEnd/>
            <a:tailEnd/>
          </a:ln>
          <a:effectLst>
            <a:outerShdw blurRad="101600" dist="38100" dir="5400000" algn="t" rotWithShape="0">
              <a:prstClr val="black">
                <a:alpha val="40000"/>
              </a:prstClr>
            </a:outerShdw>
          </a:effectLst>
          <a:scene3d>
            <a:camera prst="orthographicFront"/>
            <a:lightRig rig="threePt" dir="t"/>
          </a:scene3d>
          <a:sp3d>
            <a:bevelT w="95250" prst="coolSlant"/>
          </a:sp3d>
        </p:spPr>
        <p:txBody>
          <a:bodyPr/>
          <a:lstStyle>
            <a:lvl1pPr>
              <a:defRPr sz="1800"/>
            </a:lvl1pPr>
          </a:lstStyle>
          <a:p>
            <a:pPr lvl="0"/>
            <a:r>
              <a:rPr lang="en-US" noProof="0" dirty="0"/>
              <a:t>Click icon to add picture</a:t>
            </a:r>
            <a:endParaRPr lang="en-GB" noProof="0" dirty="0"/>
          </a:p>
        </p:txBody>
      </p:sp>
      <p:sp>
        <p:nvSpPr>
          <p:cNvPr id="3" name="Content Placeholder 2"/>
          <p:cNvSpPr>
            <a:spLocks noGrp="1"/>
          </p:cNvSpPr>
          <p:nvPr>
            <p:ph sz="half" idx="1"/>
          </p:nvPr>
        </p:nvSpPr>
        <p:spPr>
          <a:xfrm>
            <a:off x="457200" y="1198800"/>
            <a:ext cx="4038600" cy="3533538"/>
          </a:xfrm>
        </p:spPr>
        <p:txBody>
          <a:bodyPr/>
          <a:lstStyle>
            <a:lvl1pPr>
              <a:defRPr sz="1800">
                <a:solidFill>
                  <a:schemeClr val="accent1">
                    <a:lumMod val="75000"/>
                  </a:schemeClr>
                </a:solidFill>
              </a:defRPr>
            </a:lvl1pPr>
            <a:lvl2pPr>
              <a:defRPr sz="1600">
                <a:solidFill>
                  <a:schemeClr val="accent1">
                    <a:lumMod val="75000"/>
                  </a:schemeClr>
                </a:solidFill>
              </a:defRPr>
            </a:lvl2pPr>
            <a:lvl3pPr>
              <a:defRPr sz="1400">
                <a:solidFill>
                  <a:schemeClr val="accent1">
                    <a:lumMod val="75000"/>
                  </a:schemeClr>
                </a:solidFill>
              </a:defRPr>
            </a:lvl3pPr>
            <a:lvl4pPr>
              <a:defRPr sz="1400">
                <a:solidFill>
                  <a:schemeClr val="accent1">
                    <a:lumMod val="75000"/>
                  </a:schemeClr>
                </a:solidFill>
              </a:defRPr>
            </a:lvl4pPr>
            <a:lvl5pPr>
              <a:defRPr sz="1400">
                <a:solidFill>
                  <a:schemeClr val="accent1">
                    <a:lumMod val="75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Title 8"/>
          <p:cNvSpPr>
            <a:spLocks noGrp="1"/>
          </p:cNvSpPr>
          <p:nvPr>
            <p:ph type="title"/>
          </p:nvPr>
        </p:nvSpPr>
        <p:spPr/>
        <p:txBody>
          <a:bodyPr/>
          <a:lstStyle>
            <a:lvl1pPr>
              <a:defRPr sz="2200">
                <a:solidFill>
                  <a:srgbClr val="21409A"/>
                </a:solidFill>
              </a:defRPr>
            </a:lvl1pPr>
          </a:lstStyle>
          <a:p>
            <a:r>
              <a:rPr lang="en-US" dirty="0"/>
              <a:t>Click to edit Master title style</a:t>
            </a:r>
            <a:endParaRPr lang="en-GB" dirty="0"/>
          </a:p>
        </p:txBody>
      </p:sp>
      <p:sp>
        <p:nvSpPr>
          <p:cNvPr id="7" name="Slide Number Placeholder 5"/>
          <p:cNvSpPr>
            <a:spLocks noGrp="1"/>
          </p:cNvSpPr>
          <p:nvPr>
            <p:ph type="sldNum" sz="quarter" idx="4"/>
          </p:nvPr>
        </p:nvSpPr>
        <p:spPr bwMode="gray">
          <a:xfrm>
            <a:off x="4403725" y="4835527"/>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sz="2200"/>
            </a:lvl1pPr>
          </a:lstStyle>
          <a:p>
            <a:r>
              <a:rPr lang="en-US" dirty="0"/>
              <a:t>Click to edit Master title style</a:t>
            </a:r>
            <a:endParaRPr lang="en-GB" dirty="0"/>
          </a:p>
        </p:txBody>
      </p:sp>
      <p:sp>
        <p:nvSpPr>
          <p:cNvPr id="3" name="Text Placeholder 2"/>
          <p:cNvSpPr>
            <a:spLocks noGrp="1"/>
          </p:cNvSpPr>
          <p:nvPr>
            <p:ph type="body" idx="1"/>
          </p:nvPr>
        </p:nvSpPr>
        <p:spPr>
          <a:xfrm>
            <a:off x="457200" y="1151334"/>
            <a:ext cx="4040188" cy="556319"/>
          </a:xfrm>
        </p:spPr>
        <p:txBody>
          <a:bodyPr anchor="ct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768872"/>
            <a:ext cx="4040188" cy="2963466"/>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6" y="1151334"/>
            <a:ext cx="4041775" cy="556319"/>
          </a:xfrm>
        </p:spPr>
        <p:txBody>
          <a:bodyPr anchor="ct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6" y="1768872"/>
            <a:ext cx="4041775" cy="2963466"/>
          </a:xfrm>
        </p:spPr>
        <p:txBody>
          <a:bodyPr/>
          <a:lstStyle>
            <a:lvl1pPr>
              <a:defRPr sz="1800"/>
            </a:lvl1pPr>
            <a:lvl2pPr>
              <a:defRPr sz="16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5"/>
          <p:cNvSpPr>
            <a:spLocks noGrp="1"/>
          </p:cNvSpPr>
          <p:nvPr>
            <p:ph type="sldNum" sz="quarter" idx="10"/>
          </p:nvPr>
        </p:nvSpPr>
        <p:spPr bwMode="gray">
          <a:xfrm>
            <a:off x="4403725" y="4835525"/>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cxnSp>
        <p:nvCxnSpPr>
          <p:cNvPr id="7" name="Straight Connector 6"/>
          <p:cNvCxnSpPr/>
          <p:nvPr userDrawn="1"/>
        </p:nvCxnSpPr>
        <p:spPr>
          <a:xfrm rot="5400000">
            <a:off x="2779713" y="2941638"/>
            <a:ext cx="3581400" cy="0"/>
          </a:xfrm>
          <a:prstGeom prst="line">
            <a:avLst/>
          </a:prstGeom>
          <a:ln w="15875" cap="rnd">
            <a:solidFill>
              <a:schemeClr val="tx2">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05978"/>
            <a:ext cx="8229600" cy="857250"/>
          </a:xfrm>
        </p:spPr>
        <p:txBody>
          <a:bodyPr/>
          <a:lstStyle>
            <a:lvl1pPr>
              <a:defRPr sz="2200"/>
            </a:lvl1pPr>
          </a:lstStyle>
          <a:p>
            <a:r>
              <a:rPr lang="en-US" dirty="0"/>
              <a:t>Click to edit Master title style</a:t>
            </a:r>
            <a:endParaRPr lang="en-GB" dirty="0"/>
          </a:p>
        </p:txBody>
      </p:sp>
      <p:sp>
        <p:nvSpPr>
          <p:cNvPr id="3" name="Text Placeholder 2"/>
          <p:cNvSpPr>
            <a:spLocks noGrp="1"/>
          </p:cNvSpPr>
          <p:nvPr>
            <p:ph type="body" idx="1"/>
          </p:nvPr>
        </p:nvSpPr>
        <p:spPr>
          <a:xfrm>
            <a:off x="457200" y="1151334"/>
            <a:ext cx="4040188" cy="556319"/>
          </a:xfrm>
        </p:spPr>
        <p:txBody>
          <a:bodyPr anchor="ctr"/>
          <a:lstStyle>
            <a:lvl1pPr marL="0" indent="0">
              <a:buNone/>
              <a:defRPr sz="1800" b="1">
                <a:solidFill>
                  <a:srgbClr val="21409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768872"/>
            <a:ext cx="4040188" cy="2963466"/>
          </a:xfrm>
        </p:spPr>
        <p:txBody>
          <a:bodyPr/>
          <a:lstStyle>
            <a:lvl1pPr>
              <a:defRPr sz="1800">
                <a:solidFill>
                  <a:schemeClr val="accent1">
                    <a:lumMod val="75000"/>
                  </a:schemeClr>
                </a:solidFill>
              </a:defRPr>
            </a:lvl1pPr>
            <a:lvl2pPr>
              <a:defRPr sz="1600">
                <a:solidFill>
                  <a:schemeClr val="accent1">
                    <a:lumMod val="75000"/>
                  </a:schemeClr>
                </a:solidFill>
              </a:defRPr>
            </a:lvl2pPr>
            <a:lvl3pPr>
              <a:defRPr sz="1400">
                <a:solidFill>
                  <a:schemeClr val="accent1">
                    <a:lumMod val="75000"/>
                  </a:schemeClr>
                </a:solidFill>
              </a:defRPr>
            </a:lvl3pPr>
            <a:lvl4pPr>
              <a:defRPr sz="1200">
                <a:solidFill>
                  <a:schemeClr val="accent1">
                    <a:lumMod val="75000"/>
                  </a:schemeClr>
                </a:solidFill>
              </a:defRPr>
            </a:lvl4pPr>
            <a:lvl5pPr>
              <a:defRPr sz="1200">
                <a:solidFill>
                  <a:schemeClr val="accent1">
                    <a:lumMod val="75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645026" y="2828544"/>
            <a:ext cx="4041775" cy="1903794"/>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Picture Placeholder 9"/>
          <p:cNvSpPr>
            <a:spLocks noGrp="1"/>
          </p:cNvSpPr>
          <p:nvPr>
            <p:ph type="pic" sz="quarter" idx="12"/>
          </p:nvPr>
        </p:nvSpPr>
        <p:spPr>
          <a:xfrm>
            <a:off x="4645025" y="1150938"/>
            <a:ext cx="4041775" cy="1598358"/>
          </a:xfrm>
          <a:noFill/>
          <a:ln w="12700">
            <a:solidFill>
              <a:schemeClr val="tx2">
                <a:lumMod val="50000"/>
                <a:lumOff val="50000"/>
              </a:schemeClr>
            </a:solidFill>
          </a:ln>
          <a:effectLst>
            <a:outerShdw blurRad="101600" dist="38100" dir="5400000" algn="t" rotWithShape="0">
              <a:prstClr val="black">
                <a:alpha val="40000"/>
              </a:prstClr>
            </a:outerShdw>
          </a:effectLst>
          <a:scene3d>
            <a:camera prst="orthographicFront"/>
            <a:lightRig rig="threePt" dir="t"/>
          </a:scene3d>
          <a:sp3d>
            <a:bevelT w="95250" prst="coolSlant"/>
          </a:sp3d>
        </p:spPr>
        <p:txBody>
          <a:bodyPr/>
          <a:lstStyle>
            <a:lvl1pPr>
              <a:defRPr sz="1800"/>
            </a:lvl1pPr>
          </a:lstStyle>
          <a:p>
            <a:pPr lvl="0"/>
            <a:r>
              <a:rPr lang="en-US" noProof="0" dirty="0"/>
              <a:t>Click icon to add picture</a:t>
            </a:r>
            <a:endParaRPr lang="en-GB" noProof="0" dirty="0"/>
          </a:p>
        </p:txBody>
      </p:sp>
      <p:sp>
        <p:nvSpPr>
          <p:cNvPr id="11" name="Slide Number Placeholder 5"/>
          <p:cNvSpPr>
            <a:spLocks noGrp="1"/>
          </p:cNvSpPr>
          <p:nvPr>
            <p:ph type="sldNum" sz="quarter" idx="13"/>
          </p:nvPr>
        </p:nvSpPr>
        <p:spPr bwMode="gray">
          <a:xfrm>
            <a:off x="4403725" y="4835527"/>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Image large">
    <p:spTree>
      <p:nvGrpSpPr>
        <p:cNvPr id="1" name=""/>
        <p:cNvGrpSpPr/>
        <p:nvPr/>
      </p:nvGrpSpPr>
      <p:grpSpPr>
        <a:xfrm>
          <a:off x="0" y="0"/>
          <a:ext cx="0" cy="0"/>
          <a:chOff x="0" y="0"/>
          <a:chExt cx="0" cy="0"/>
        </a:xfrm>
      </p:grpSpPr>
      <p:sp>
        <p:nvSpPr>
          <p:cNvPr id="7" name="Picture Placeholder 6"/>
          <p:cNvSpPr>
            <a:spLocks noGrp="1"/>
          </p:cNvSpPr>
          <p:nvPr>
            <p:ph type="pic" sz="quarter" idx="12"/>
          </p:nvPr>
        </p:nvSpPr>
        <p:spPr>
          <a:ln w="12700">
            <a:solidFill>
              <a:schemeClr val="tx2">
                <a:lumMod val="50000"/>
                <a:lumOff val="50000"/>
              </a:schemeClr>
            </a:solidFill>
          </a:ln>
          <a:effectLst>
            <a:outerShdw blurRad="165100" dist="101600" dir="5400000" algn="t" rotWithShape="0">
              <a:prstClr val="black">
                <a:alpha val="20000"/>
              </a:prstClr>
            </a:outerShdw>
          </a:effectLst>
          <a:scene3d>
            <a:camera prst="orthographicFront"/>
            <a:lightRig rig="threePt" dir="t"/>
          </a:scene3d>
          <a:sp3d>
            <a:bevelT w="95250" prst="coolSlant"/>
          </a:sp3d>
        </p:spPr>
        <p:txBody>
          <a:bodyPr/>
          <a:lstStyle>
            <a:lvl1pPr>
              <a:defRPr sz="1600"/>
            </a:lvl1pPr>
          </a:lstStyle>
          <a:p>
            <a:pPr lvl="0"/>
            <a:r>
              <a:rPr lang="en-US" noProof="0" dirty="0"/>
              <a:t>Click icon to add picture</a:t>
            </a:r>
            <a:endParaRPr lang="en-GB" noProof="0" dirty="0"/>
          </a:p>
        </p:txBody>
      </p:sp>
      <p:sp>
        <p:nvSpPr>
          <p:cNvPr id="2" name="Title 1"/>
          <p:cNvSpPr>
            <a:spLocks noGrp="1"/>
          </p:cNvSpPr>
          <p:nvPr>
            <p:ph type="title"/>
          </p:nvPr>
        </p:nvSpPr>
        <p:spPr/>
        <p:txBody>
          <a:bodyPr/>
          <a:lstStyle>
            <a:lvl1pPr>
              <a:defRPr sz="2200"/>
            </a:lvl1pPr>
          </a:lstStyle>
          <a:p>
            <a:r>
              <a:rPr lang="en-US" dirty="0"/>
              <a:t>Click to edit Master title style</a:t>
            </a:r>
            <a:endParaRPr lang="en-GB" dirty="0"/>
          </a:p>
        </p:txBody>
      </p:sp>
      <p:sp>
        <p:nvSpPr>
          <p:cNvPr id="5" name="Slide Number Placeholder 5"/>
          <p:cNvSpPr>
            <a:spLocks noGrp="1"/>
          </p:cNvSpPr>
          <p:nvPr>
            <p:ph type="sldNum" sz="quarter" idx="4"/>
          </p:nvPr>
        </p:nvSpPr>
        <p:spPr bwMode="gray">
          <a:xfrm>
            <a:off x="4403725" y="4835527"/>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200"/>
            </a:lvl1pPr>
          </a:lstStyle>
          <a:p>
            <a:r>
              <a:rPr lang="en-US" dirty="0"/>
              <a:t>Click to edit Master title style</a:t>
            </a:r>
            <a:endParaRPr lang="en-GB" dirty="0"/>
          </a:p>
        </p:txBody>
      </p:sp>
      <p:sp>
        <p:nvSpPr>
          <p:cNvPr id="4" name="Slide Number Placeholder 5"/>
          <p:cNvSpPr>
            <a:spLocks noGrp="1"/>
          </p:cNvSpPr>
          <p:nvPr>
            <p:ph type="sldNum" sz="quarter" idx="4"/>
          </p:nvPr>
        </p:nvSpPr>
        <p:spPr bwMode="gray">
          <a:xfrm>
            <a:off x="4403725" y="4835525"/>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026" name="Picture 12" descr="Infosys_patter_fade.jpg"/>
          <p:cNvPicPr>
            <a:picLocks noChangeAspect="1"/>
          </p:cNvPicPr>
          <p:nvPr userDrawn="1"/>
        </p:nvPicPr>
        <p:blipFill>
          <a:blip r:embed="rId15" cstate="email"/>
          <a:srcRect/>
          <a:stretch>
            <a:fillRect/>
          </a:stretch>
        </p:blipFill>
        <p:spPr bwMode="auto">
          <a:xfrm>
            <a:off x="0" y="0"/>
            <a:ext cx="9144000" cy="5143500"/>
          </a:xfrm>
          <a:prstGeom prst="rect">
            <a:avLst/>
          </a:prstGeom>
          <a:noFill/>
          <a:ln w="9525">
            <a:noFill/>
            <a:miter lim="800000"/>
            <a:headEnd/>
            <a:tailEnd/>
          </a:ln>
        </p:spPr>
      </p:pic>
      <p:sp>
        <p:nvSpPr>
          <p:cNvPr id="1030" name="Title Placeholder 1"/>
          <p:cNvSpPr>
            <a:spLocks noGrp="1"/>
          </p:cNvSpPr>
          <p:nvPr>
            <p:ph type="title"/>
          </p:nvPr>
        </p:nvSpPr>
        <p:spPr bwMode="auto">
          <a:xfrm>
            <a:off x="457200" y="81280"/>
            <a:ext cx="8229600" cy="7010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1031" name="Text Placeholder 2"/>
          <p:cNvSpPr>
            <a:spLocks noGrp="1"/>
          </p:cNvSpPr>
          <p:nvPr>
            <p:ph type="body" idx="1"/>
          </p:nvPr>
        </p:nvSpPr>
        <p:spPr bwMode="auto">
          <a:xfrm>
            <a:off x="457200" y="914400"/>
            <a:ext cx="8229600" cy="3698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5" name="Slide Number Placeholder 5"/>
          <p:cNvSpPr>
            <a:spLocks noGrp="1"/>
          </p:cNvSpPr>
          <p:nvPr>
            <p:ph type="sldNum" sz="quarter" idx="4"/>
          </p:nvPr>
        </p:nvSpPr>
        <p:spPr bwMode="gray">
          <a:xfrm>
            <a:off x="4403725" y="4835525"/>
            <a:ext cx="336550" cy="273050"/>
          </a:xfrm>
          <a:prstGeom prst="rect">
            <a:avLst/>
          </a:prstGeom>
        </p:spPr>
        <p:txBody>
          <a:bodyPr vert="horz" lIns="91440" tIns="45720" rIns="91440" bIns="45720" rtlCol="0" anchor="ctr"/>
          <a:lstStyle>
            <a:lvl1pPr algn="ctr" fontAlgn="auto">
              <a:spcBef>
                <a:spcPts val="0"/>
              </a:spcBef>
              <a:spcAft>
                <a:spcPts val="0"/>
              </a:spcAft>
              <a:defRPr sz="700">
                <a:solidFill>
                  <a:schemeClr val="bg1"/>
                </a:solidFill>
                <a:latin typeface="Arial" pitchFamily="34" charset="0"/>
                <a:cs typeface="Arial" pitchFamily="34" charset="0"/>
              </a:defRPr>
            </a:lvl1pPr>
          </a:lstStyle>
          <a:p>
            <a:pPr>
              <a:defRPr/>
            </a:pPr>
            <a:fld id="{C4CB27F2-16A8-4A19-9A49-FC3C1D46B430}" type="slidenum">
              <a:rPr lang="en-GB" smtClean="0"/>
              <a:pPr>
                <a:defRPr/>
              </a:pPr>
              <a:t>‹#›</a:t>
            </a:fld>
            <a:endParaRPr lang="en-GB" dirty="0"/>
          </a:p>
        </p:txBody>
      </p:sp>
      <p:pic>
        <p:nvPicPr>
          <p:cNvPr id="13" name="Picture 12" descr="blue.jpg"/>
          <p:cNvPicPr>
            <a:picLocks noChangeAspect="1"/>
          </p:cNvPicPr>
          <p:nvPr userDrawn="1"/>
        </p:nvPicPr>
        <p:blipFill>
          <a:blip r:embed="rId16" cstate="print"/>
          <a:stretch>
            <a:fillRect/>
          </a:stretch>
        </p:blipFill>
        <p:spPr>
          <a:xfrm>
            <a:off x="0" y="4749798"/>
            <a:ext cx="9144000" cy="52658"/>
          </a:xfrm>
          <a:prstGeom prst="rect">
            <a:avLst/>
          </a:prstGeom>
        </p:spPr>
      </p:pic>
    </p:spTree>
  </p:cSld>
  <p:clrMap bg1="lt1" tx1="dk1" bg2="lt2" tx2="dk2" accent1="accent1" accent2="accent2" accent3="accent3" accent4="accent4" accent5="accent5" accent6="accent6" hlink="hlink" folHlink="folHlink"/>
  <p:sldLayoutIdLst>
    <p:sldLayoutId id="2147483905" r:id="rId1"/>
    <p:sldLayoutId id="2147483893" r:id="rId2"/>
    <p:sldLayoutId id="2147483894" r:id="rId3"/>
    <p:sldLayoutId id="2147483906" r:id="rId4"/>
    <p:sldLayoutId id="2147483907" r:id="rId5"/>
    <p:sldLayoutId id="2147483895" r:id="rId6"/>
    <p:sldLayoutId id="2147483908" r:id="rId7"/>
    <p:sldLayoutId id="2147483896" r:id="rId8"/>
    <p:sldLayoutId id="2147483897" r:id="rId9"/>
    <p:sldLayoutId id="2147483898" r:id="rId10"/>
    <p:sldLayoutId id="2147483909" r:id="rId11"/>
    <p:sldLayoutId id="2147483910" r:id="rId12"/>
    <p:sldLayoutId id="2147483915" r:id="rId13"/>
  </p:sldLayoutIdLst>
  <p:hf sldNum="0" hdr="0" ftr="0" dt="0"/>
  <p:txStyles>
    <p:titleStyle>
      <a:lvl1pPr algn="l" rtl="0" eaLnBrk="1" fontAlgn="base" hangingPunct="1">
        <a:lnSpc>
          <a:spcPct val="80000"/>
        </a:lnSpc>
        <a:spcBef>
          <a:spcPct val="0"/>
        </a:spcBef>
        <a:spcAft>
          <a:spcPct val="0"/>
        </a:spcAft>
        <a:defRPr sz="2200" kern="1200">
          <a:solidFill>
            <a:srgbClr val="21409A"/>
          </a:solidFill>
          <a:latin typeface="Arial"/>
          <a:ea typeface="+mj-ea"/>
          <a:cs typeface="Arial"/>
        </a:defRPr>
      </a:lvl1pPr>
      <a:lvl2pPr algn="l" rtl="0" eaLnBrk="1" fontAlgn="base" hangingPunct="1">
        <a:lnSpc>
          <a:spcPct val="80000"/>
        </a:lnSpc>
        <a:spcBef>
          <a:spcPct val="0"/>
        </a:spcBef>
        <a:spcAft>
          <a:spcPct val="0"/>
        </a:spcAft>
        <a:defRPr sz="3600">
          <a:solidFill>
            <a:schemeClr val="tx1"/>
          </a:solidFill>
          <a:latin typeface="GillSans" pitchFamily="34" charset="0"/>
        </a:defRPr>
      </a:lvl2pPr>
      <a:lvl3pPr algn="l" rtl="0" eaLnBrk="1" fontAlgn="base" hangingPunct="1">
        <a:lnSpc>
          <a:spcPct val="80000"/>
        </a:lnSpc>
        <a:spcBef>
          <a:spcPct val="0"/>
        </a:spcBef>
        <a:spcAft>
          <a:spcPct val="0"/>
        </a:spcAft>
        <a:defRPr sz="3600">
          <a:solidFill>
            <a:schemeClr val="tx1"/>
          </a:solidFill>
          <a:latin typeface="GillSans" pitchFamily="34" charset="0"/>
        </a:defRPr>
      </a:lvl3pPr>
      <a:lvl4pPr algn="l" rtl="0" eaLnBrk="1" fontAlgn="base" hangingPunct="1">
        <a:lnSpc>
          <a:spcPct val="80000"/>
        </a:lnSpc>
        <a:spcBef>
          <a:spcPct val="0"/>
        </a:spcBef>
        <a:spcAft>
          <a:spcPct val="0"/>
        </a:spcAft>
        <a:defRPr sz="3600">
          <a:solidFill>
            <a:schemeClr val="tx1"/>
          </a:solidFill>
          <a:latin typeface="GillSans" pitchFamily="34" charset="0"/>
        </a:defRPr>
      </a:lvl4pPr>
      <a:lvl5pPr algn="l" rtl="0" eaLnBrk="1" fontAlgn="base" hangingPunct="1">
        <a:lnSpc>
          <a:spcPct val="80000"/>
        </a:lnSpc>
        <a:spcBef>
          <a:spcPct val="0"/>
        </a:spcBef>
        <a:spcAft>
          <a:spcPct val="0"/>
        </a:spcAft>
        <a:defRPr sz="3600">
          <a:solidFill>
            <a:schemeClr val="tx1"/>
          </a:solidFill>
          <a:latin typeface="GillSans" pitchFamily="34" charset="0"/>
        </a:defRPr>
      </a:lvl5pPr>
      <a:lvl6pPr marL="457200" algn="l" rtl="0" eaLnBrk="1" fontAlgn="base" hangingPunct="1">
        <a:spcBef>
          <a:spcPct val="0"/>
        </a:spcBef>
        <a:spcAft>
          <a:spcPct val="0"/>
        </a:spcAft>
        <a:defRPr sz="3600">
          <a:solidFill>
            <a:schemeClr val="tx1"/>
          </a:solidFill>
          <a:latin typeface="GillSans" pitchFamily="34" charset="0"/>
        </a:defRPr>
      </a:lvl6pPr>
      <a:lvl7pPr marL="914400" algn="l" rtl="0" eaLnBrk="1" fontAlgn="base" hangingPunct="1">
        <a:spcBef>
          <a:spcPct val="0"/>
        </a:spcBef>
        <a:spcAft>
          <a:spcPct val="0"/>
        </a:spcAft>
        <a:defRPr sz="3600">
          <a:solidFill>
            <a:schemeClr val="tx1"/>
          </a:solidFill>
          <a:latin typeface="GillSans" pitchFamily="34" charset="0"/>
        </a:defRPr>
      </a:lvl7pPr>
      <a:lvl8pPr marL="1371600" algn="l" rtl="0" eaLnBrk="1" fontAlgn="base" hangingPunct="1">
        <a:spcBef>
          <a:spcPct val="0"/>
        </a:spcBef>
        <a:spcAft>
          <a:spcPct val="0"/>
        </a:spcAft>
        <a:defRPr sz="3600">
          <a:solidFill>
            <a:schemeClr val="tx1"/>
          </a:solidFill>
          <a:latin typeface="GillSans" pitchFamily="34" charset="0"/>
        </a:defRPr>
      </a:lvl8pPr>
      <a:lvl9pPr marL="1828800" algn="l" rtl="0" eaLnBrk="1" fontAlgn="base" hangingPunct="1">
        <a:spcBef>
          <a:spcPct val="0"/>
        </a:spcBef>
        <a:spcAft>
          <a:spcPct val="0"/>
        </a:spcAft>
        <a:defRPr sz="3600">
          <a:solidFill>
            <a:schemeClr val="tx1"/>
          </a:solidFill>
          <a:latin typeface="GillSans" pitchFamily="34" charset="0"/>
        </a:defRPr>
      </a:lvl9pPr>
    </p:titleStyle>
    <p:bodyStyle>
      <a:lvl1pPr marL="176213" indent="-176213" algn="l" rtl="0" eaLnBrk="1" fontAlgn="base" hangingPunct="1">
        <a:spcBef>
          <a:spcPct val="0"/>
        </a:spcBef>
        <a:spcAft>
          <a:spcPts val="600"/>
        </a:spcAft>
        <a:buClr>
          <a:srgbClr val="F78E1E"/>
        </a:buClr>
        <a:buSzPct val="100000"/>
        <a:buFont typeface="Arial" pitchFamily="34" charset="0"/>
        <a:buChar char="•"/>
        <a:defRPr sz="1800" kern="1200">
          <a:solidFill>
            <a:schemeClr val="accent1">
              <a:lumMod val="75000"/>
            </a:schemeClr>
          </a:solidFill>
          <a:latin typeface="Arial"/>
          <a:ea typeface="+mn-ea"/>
          <a:cs typeface="Arial"/>
        </a:defRPr>
      </a:lvl1pPr>
      <a:lvl2pPr marL="628650" indent="-171450" algn="l" rtl="0" eaLnBrk="1" fontAlgn="base" hangingPunct="1">
        <a:spcBef>
          <a:spcPct val="0"/>
        </a:spcBef>
        <a:spcAft>
          <a:spcPts val="600"/>
        </a:spcAft>
        <a:buClr>
          <a:srgbClr val="F78E1E"/>
        </a:buClr>
        <a:buSzPct val="100000"/>
        <a:buFont typeface="Arial" pitchFamily="34" charset="0"/>
        <a:buChar char="•"/>
        <a:defRPr sz="1600" kern="1200">
          <a:solidFill>
            <a:schemeClr val="accent1">
              <a:lumMod val="75000"/>
            </a:schemeClr>
          </a:solidFill>
          <a:latin typeface="Arial"/>
          <a:ea typeface="+mn-ea"/>
          <a:cs typeface="Arial"/>
        </a:defRPr>
      </a:lvl2pPr>
      <a:lvl3pPr marL="1079500" indent="-165100" algn="l" rtl="0" eaLnBrk="1" fontAlgn="base" hangingPunct="1">
        <a:spcBef>
          <a:spcPct val="0"/>
        </a:spcBef>
        <a:spcAft>
          <a:spcPts val="600"/>
        </a:spcAft>
        <a:buClr>
          <a:srgbClr val="F78E1E"/>
        </a:buClr>
        <a:buSzPct val="100000"/>
        <a:buFont typeface="Arial" pitchFamily="34" charset="0"/>
        <a:buChar char="•"/>
        <a:defRPr sz="1400" kern="1200">
          <a:solidFill>
            <a:schemeClr val="accent1">
              <a:lumMod val="75000"/>
            </a:schemeClr>
          </a:solidFill>
          <a:latin typeface="Arial"/>
          <a:ea typeface="+mn-ea"/>
          <a:cs typeface="Arial"/>
        </a:defRPr>
      </a:lvl3pPr>
      <a:lvl4pPr marL="1524000" indent="-152400" algn="l" rtl="0" eaLnBrk="1" fontAlgn="base" hangingPunct="1">
        <a:spcBef>
          <a:spcPct val="0"/>
        </a:spcBef>
        <a:spcAft>
          <a:spcPts val="600"/>
        </a:spcAft>
        <a:buClr>
          <a:srgbClr val="F78E1E"/>
        </a:buClr>
        <a:buSzPct val="100000"/>
        <a:buFont typeface="Arial" pitchFamily="34" charset="0"/>
        <a:buChar char="•"/>
        <a:defRPr sz="1400" kern="1200">
          <a:solidFill>
            <a:schemeClr val="accent1">
              <a:lumMod val="75000"/>
            </a:schemeClr>
          </a:solidFill>
          <a:latin typeface="Arial"/>
          <a:ea typeface="+mn-ea"/>
          <a:cs typeface="Arial"/>
        </a:defRPr>
      </a:lvl4pPr>
      <a:lvl5pPr marL="1974850" indent="-146050" algn="l" rtl="0" eaLnBrk="1" fontAlgn="base" hangingPunct="1">
        <a:spcBef>
          <a:spcPct val="0"/>
        </a:spcBef>
        <a:spcAft>
          <a:spcPts val="600"/>
        </a:spcAft>
        <a:buClr>
          <a:srgbClr val="F78E1E"/>
        </a:buClr>
        <a:buSzPct val="100000"/>
        <a:buFont typeface="Arial" pitchFamily="34" charset="0"/>
        <a:buChar char="•"/>
        <a:defRPr sz="1400" kern="1200">
          <a:solidFill>
            <a:schemeClr val="accent1">
              <a:lumMod val="75000"/>
            </a:schemeClr>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pic>
        <p:nvPicPr>
          <p:cNvPr id="2050" name="Picture 10" descr="Infosys_gradient_w_pattern.jpg"/>
          <p:cNvPicPr>
            <a:picLocks noChangeAspect="1"/>
          </p:cNvPicPr>
          <p:nvPr userDrawn="1"/>
        </p:nvPicPr>
        <p:blipFill>
          <a:blip r:embed="rId4" cstate="email"/>
          <a:srcRect/>
          <a:stretch>
            <a:fillRect/>
          </a:stretch>
        </p:blipFill>
        <p:spPr bwMode="auto">
          <a:xfrm>
            <a:off x="0" y="0"/>
            <a:ext cx="9144000" cy="5143500"/>
          </a:xfrm>
          <a:prstGeom prst="rect">
            <a:avLst/>
          </a:prstGeom>
          <a:noFill/>
          <a:ln w="9525">
            <a:noFill/>
            <a:miter lim="800000"/>
            <a:headEnd/>
            <a:tailEnd/>
          </a:ln>
        </p:spPr>
      </p:pic>
      <p:sp>
        <p:nvSpPr>
          <p:cNvPr id="9" name="Rectangle 8"/>
          <p:cNvSpPr>
            <a:spLocks noChangeArrowheads="1"/>
          </p:cNvSpPr>
          <p:nvPr userDrawn="1"/>
        </p:nvSpPr>
        <p:spPr bwMode="gray">
          <a:xfrm>
            <a:off x="0" y="4749800"/>
            <a:ext cx="9144000" cy="409579"/>
          </a:xfrm>
          <a:prstGeom prst="rect">
            <a:avLst/>
          </a:prstGeom>
          <a:gradFill flip="none" rotWithShape="1">
            <a:gsLst>
              <a:gs pos="51000">
                <a:srgbClr val="6D6E71"/>
              </a:gs>
              <a:gs pos="0">
                <a:schemeClr val="tx2">
                  <a:lumMod val="95000"/>
                  <a:lumOff val="5000"/>
                </a:schemeClr>
              </a:gs>
              <a:gs pos="81000">
                <a:schemeClr val="tx2">
                  <a:lumMod val="95000"/>
                  <a:lumOff val="5000"/>
                </a:schemeClr>
              </a:gs>
            </a:gsLst>
            <a:path path="circle">
              <a:fillToRect l="100000" t="100000"/>
            </a:path>
            <a:tileRect r="-100000" b="-100000"/>
          </a:gradFill>
          <a:ln w="9525">
            <a:no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en-US" baseline="-25000" dirty="0">
              <a:solidFill>
                <a:srgbClr val="FFFFFF"/>
              </a:solidFill>
              <a:latin typeface="Arial"/>
              <a:cs typeface="Arial"/>
            </a:endParaRPr>
          </a:p>
        </p:txBody>
      </p:sp>
      <p:sp>
        <p:nvSpPr>
          <p:cNvPr id="16" name="Rectangle 15"/>
          <p:cNvSpPr>
            <a:spLocks noChangeArrowheads="1"/>
          </p:cNvSpPr>
          <p:nvPr userDrawn="1"/>
        </p:nvSpPr>
        <p:spPr bwMode="gray">
          <a:xfrm flipV="1">
            <a:off x="0" y="4742388"/>
            <a:ext cx="9144000" cy="54610"/>
          </a:xfrm>
          <a:prstGeom prst="rect">
            <a:avLst/>
          </a:prstGeom>
          <a:solidFill>
            <a:srgbClr val="0079BD"/>
          </a:solidFill>
          <a:ln w="9525">
            <a:noFill/>
            <a:miter lim="800000"/>
            <a:headEnd/>
            <a:tailEnd/>
          </a:ln>
          <a:effectLst/>
        </p:spPr>
        <p:txBody>
          <a:bodyPr anchor="ctr"/>
          <a:lstStyle/>
          <a:p>
            <a:pPr algn="ctr" fontAlgn="auto">
              <a:spcBef>
                <a:spcPts val="0"/>
              </a:spcBef>
              <a:spcAft>
                <a:spcPts val="0"/>
              </a:spcAft>
              <a:defRPr/>
            </a:pPr>
            <a:endParaRPr lang="en-US" baseline="-25000" dirty="0">
              <a:solidFill>
                <a:srgbClr val="FFFFFF"/>
              </a:solidFill>
              <a:latin typeface="+mn-lt"/>
            </a:endParaRPr>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Lst>
  <p:hf sldNum="0" hdr="0" ftr="0" dt="0"/>
  <p:txStyles>
    <p:titleStyle>
      <a:lvl1pPr algn="l" rtl="0" eaLnBrk="0" fontAlgn="base" hangingPunct="0">
        <a:spcBef>
          <a:spcPct val="0"/>
        </a:spcBef>
        <a:spcAft>
          <a:spcPct val="0"/>
        </a:spcAft>
        <a:defRPr sz="3600" kern="1200">
          <a:solidFill>
            <a:srgbClr val="00BAEF"/>
          </a:solidFill>
          <a:latin typeface="+mj-lt"/>
          <a:ea typeface="+mj-ea"/>
          <a:cs typeface="+mj-cs"/>
        </a:defRPr>
      </a:lvl1pPr>
      <a:lvl2pPr algn="l" rtl="0" eaLnBrk="0" fontAlgn="base" hangingPunct="0">
        <a:spcBef>
          <a:spcPct val="0"/>
        </a:spcBef>
        <a:spcAft>
          <a:spcPct val="0"/>
        </a:spcAft>
        <a:defRPr sz="3600">
          <a:solidFill>
            <a:srgbClr val="00BAEF"/>
          </a:solidFill>
          <a:latin typeface="GillSans" pitchFamily="34" charset="0"/>
        </a:defRPr>
      </a:lvl2pPr>
      <a:lvl3pPr algn="l" rtl="0" eaLnBrk="0" fontAlgn="base" hangingPunct="0">
        <a:spcBef>
          <a:spcPct val="0"/>
        </a:spcBef>
        <a:spcAft>
          <a:spcPct val="0"/>
        </a:spcAft>
        <a:defRPr sz="3600">
          <a:solidFill>
            <a:srgbClr val="00BAEF"/>
          </a:solidFill>
          <a:latin typeface="GillSans" pitchFamily="34" charset="0"/>
        </a:defRPr>
      </a:lvl3pPr>
      <a:lvl4pPr algn="l" rtl="0" eaLnBrk="0" fontAlgn="base" hangingPunct="0">
        <a:spcBef>
          <a:spcPct val="0"/>
        </a:spcBef>
        <a:spcAft>
          <a:spcPct val="0"/>
        </a:spcAft>
        <a:defRPr sz="3600">
          <a:solidFill>
            <a:srgbClr val="00BAEF"/>
          </a:solidFill>
          <a:latin typeface="GillSans" pitchFamily="34" charset="0"/>
        </a:defRPr>
      </a:lvl4pPr>
      <a:lvl5pPr algn="l" rtl="0" eaLnBrk="0" fontAlgn="base" hangingPunct="0">
        <a:spcBef>
          <a:spcPct val="0"/>
        </a:spcBef>
        <a:spcAft>
          <a:spcPct val="0"/>
        </a:spcAft>
        <a:defRPr sz="3600">
          <a:solidFill>
            <a:srgbClr val="00BAEF"/>
          </a:solidFill>
          <a:latin typeface="GillSans" pitchFamily="34" charset="0"/>
        </a:defRPr>
      </a:lvl5pPr>
      <a:lvl6pPr marL="457200" algn="l" rtl="0" fontAlgn="base">
        <a:spcBef>
          <a:spcPct val="0"/>
        </a:spcBef>
        <a:spcAft>
          <a:spcPct val="0"/>
        </a:spcAft>
        <a:defRPr sz="3600">
          <a:solidFill>
            <a:srgbClr val="00BAEF"/>
          </a:solidFill>
          <a:latin typeface="GillSans" pitchFamily="34" charset="0"/>
        </a:defRPr>
      </a:lvl6pPr>
      <a:lvl7pPr marL="914400" algn="l" rtl="0" fontAlgn="base">
        <a:spcBef>
          <a:spcPct val="0"/>
        </a:spcBef>
        <a:spcAft>
          <a:spcPct val="0"/>
        </a:spcAft>
        <a:defRPr sz="3600">
          <a:solidFill>
            <a:srgbClr val="00BAEF"/>
          </a:solidFill>
          <a:latin typeface="GillSans" pitchFamily="34" charset="0"/>
        </a:defRPr>
      </a:lvl7pPr>
      <a:lvl8pPr marL="1371600" algn="l" rtl="0" fontAlgn="base">
        <a:spcBef>
          <a:spcPct val="0"/>
        </a:spcBef>
        <a:spcAft>
          <a:spcPct val="0"/>
        </a:spcAft>
        <a:defRPr sz="3600">
          <a:solidFill>
            <a:srgbClr val="00BAEF"/>
          </a:solidFill>
          <a:latin typeface="GillSans" pitchFamily="34" charset="0"/>
        </a:defRPr>
      </a:lvl8pPr>
      <a:lvl9pPr marL="1828800" algn="l" rtl="0" fontAlgn="base">
        <a:spcBef>
          <a:spcPct val="0"/>
        </a:spcBef>
        <a:spcAft>
          <a:spcPct val="0"/>
        </a:spcAft>
        <a:defRPr sz="3600">
          <a:solidFill>
            <a:srgbClr val="00BAEF"/>
          </a:solidFill>
          <a:latin typeface="GillSans" pitchFamily="34" charset="0"/>
        </a:defRPr>
      </a:lvl9pPr>
    </p:titleStyle>
    <p:bodyStyle>
      <a:lvl1pPr marL="342900" indent="-342900" algn="l" rtl="0" eaLnBrk="0" fontAlgn="base" hangingPunct="0">
        <a:spcBef>
          <a:spcPct val="0"/>
        </a:spcBef>
        <a:spcAft>
          <a:spcPts val="600"/>
        </a:spcAft>
        <a:buClr>
          <a:schemeClr val="bg1"/>
        </a:buClr>
        <a:buSzPct val="100000"/>
        <a:buFont typeface="Arial" pitchFamily="34" charset="0"/>
        <a:buChar char="•"/>
        <a:defRPr sz="2800" kern="1200">
          <a:solidFill>
            <a:schemeClr val="bg2"/>
          </a:solidFill>
          <a:latin typeface="+mn-lt"/>
          <a:ea typeface="+mn-ea"/>
          <a:cs typeface="+mn-cs"/>
        </a:defRPr>
      </a:lvl1pPr>
      <a:lvl2pPr marL="742950" indent="-285750" algn="l" rtl="0" eaLnBrk="0" fontAlgn="base" hangingPunct="0">
        <a:spcBef>
          <a:spcPct val="0"/>
        </a:spcBef>
        <a:spcAft>
          <a:spcPts val="600"/>
        </a:spcAft>
        <a:buClr>
          <a:schemeClr val="bg1"/>
        </a:buClr>
        <a:buSzPct val="100000"/>
        <a:buFont typeface="Arial" pitchFamily="34" charset="0"/>
        <a:buChar char="•"/>
        <a:defRPr sz="2400" kern="1200">
          <a:solidFill>
            <a:schemeClr val="bg2"/>
          </a:solidFill>
          <a:latin typeface="+mn-lt"/>
          <a:ea typeface="+mn-ea"/>
          <a:cs typeface="+mn-cs"/>
        </a:defRPr>
      </a:lvl2pPr>
      <a:lvl3pPr marL="1143000" indent="-228600" algn="l" rtl="0" eaLnBrk="0" fontAlgn="base" hangingPunct="0">
        <a:spcBef>
          <a:spcPct val="0"/>
        </a:spcBef>
        <a:spcAft>
          <a:spcPts val="600"/>
        </a:spcAft>
        <a:buClr>
          <a:schemeClr val="bg1"/>
        </a:buClr>
        <a:buSzPct val="100000"/>
        <a:buFont typeface="Arial" pitchFamily="34" charset="0"/>
        <a:buChar char="•"/>
        <a:defRPr sz="2000" kern="1200">
          <a:solidFill>
            <a:schemeClr val="bg2"/>
          </a:solidFill>
          <a:latin typeface="+mn-lt"/>
          <a:ea typeface="+mn-ea"/>
          <a:cs typeface="+mn-cs"/>
        </a:defRPr>
      </a:lvl3pPr>
      <a:lvl4pPr marL="1600200" indent="-228600" algn="l" rtl="0" eaLnBrk="0" fontAlgn="base" hangingPunct="0">
        <a:spcBef>
          <a:spcPct val="0"/>
        </a:spcBef>
        <a:spcAft>
          <a:spcPts val="600"/>
        </a:spcAft>
        <a:buClr>
          <a:schemeClr val="bg1"/>
        </a:buClr>
        <a:buSzPct val="100000"/>
        <a:buFont typeface="Arial" pitchFamily="34" charset="0"/>
        <a:buChar char="•"/>
        <a:defRPr sz="2000" kern="1200">
          <a:solidFill>
            <a:schemeClr val="bg2"/>
          </a:solidFill>
          <a:latin typeface="+mn-lt"/>
          <a:ea typeface="+mn-ea"/>
          <a:cs typeface="+mn-cs"/>
        </a:defRPr>
      </a:lvl4pPr>
      <a:lvl5pPr marL="2057400" indent="-228600" algn="l" rtl="0" eaLnBrk="0" fontAlgn="base" hangingPunct="0">
        <a:spcBef>
          <a:spcPct val="0"/>
        </a:spcBef>
        <a:spcAft>
          <a:spcPts val="600"/>
        </a:spcAft>
        <a:buClr>
          <a:schemeClr val="bg1"/>
        </a:buClr>
        <a:buSzPct val="100000"/>
        <a:buFont typeface="Arial" pitchFamily="34" charset="0"/>
        <a:buChar char="•"/>
        <a:defRPr sz="2000" kern="1200">
          <a:solidFill>
            <a:schemeClr val="bg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371600" y="3001010"/>
            <a:ext cx="6400800" cy="1114425"/>
          </a:xfrm>
          <a:prstGeom prst="rect">
            <a:avLst/>
          </a:prstGeom>
        </p:spPr>
        <p:txBody>
          <a:bodyPr/>
          <a:lstStyle>
            <a:lvl1pPr marL="176213" indent="-176213" algn="l" rtl="0" eaLnBrk="1" fontAlgn="base" hangingPunct="1">
              <a:spcBef>
                <a:spcPct val="0"/>
              </a:spcBef>
              <a:spcAft>
                <a:spcPts val="600"/>
              </a:spcAft>
              <a:buClr>
                <a:srgbClr val="F78E1E"/>
              </a:buClr>
              <a:buSzPct val="100000"/>
              <a:buFont typeface="Arial" pitchFamily="34" charset="0"/>
              <a:buChar char="•"/>
              <a:defRPr sz="1800" kern="1200">
                <a:solidFill>
                  <a:schemeClr val="accent1">
                    <a:lumMod val="75000"/>
                  </a:schemeClr>
                </a:solidFill>
                <a:latin typeface="Arial"/>
                <a:ea typeface="+mn-ea"/>
                <a:cs typeface="Arial"/>
              </a:defRPr>
            </a:lvl1pPr>
            <a:lvl2pPr marL="628650" indent="-171450" algn="l" rtl="0" eaLnBrk="1" fontAlgn="base" hangingPunct="1">
              <a:spcBef>
                <a:spcPct val="0"/>
              </a:spcBef>
              <a:spcAft>
                <a:spcPts val="600"/>
              </a:spcAft>
              <a:buClr>
                <a:srgbClr val="F78E1E"/>
              </a:buClr>
              <a:buSzPct val="100000"/>
              <a:buFont typeface="Arial" pitchFamily="34" charset="0"/>
              <a:buChar char="•"/>
              <a:defRPr sz="1600" kern="1200">
                <a:solidFill>
                  <a:schemeClr val="accent1">
                    <a:lumMod val="75000"/>
                  </a:schemeClr>
                </a:solidFill>
                <a:latin typeface="Arial"/>
                <a:ea typeface="+mn-ea"/>
                <a:cs typeface="Arial"/>
              </a:defRPr>
            </a:lvl2pPr>
            <a:lvl3pPr marL="1079500" indent="-165100" algn="l" rtl="0" eaLnBrk="1" fontAlgn="base" hangingPunct="1">
              <a:spcBef>
                <a:spcPct val="0"/>
              </a:spcBef>
              <a:spcAft>
                <a:spcPts val="600"/>
              </a:spcAft>
              <a:buClr>
                <a:srgbClr val="F78E1E"/>
              </a:buClr>
              <a:buSzPct val="100000"/>
              <a:buFont typeface="Arial" pitchFamily="34" charset="0"/>
              <a:buChar char="•"/>
              <a:defRPr sz="1400" kern="1200">
                <a:solidFill>
                  <a:schemeClr val="accent1">
                    <a:lumMod val="75000"/>
                  </a:schemeClr>
                </a:solidFill>
                <a:latin typeface="Arial"/>
                <a:ea typeface="+mn-ea"/>
                <a:cs typeface="Arial"/>
              </a:defRPr>
            </a:lvl3pPr>
            <a:lvl4pPr marL="1524000" indent="-152400" algn="l" rtl="0" eaLnBrk="1" fontAlgn="base" hangingPunct="1">
              <a:spcBef>
                <a:spcPct val="0"/>
              </a:spcBef>
              <a:spcAft>
                <a:spcPts val="600"/>
              </a:spcAft>
              <a:buClr>
                <a:srgbClr val="F78E1E"/>
              </a:buClr>
              <a:buSzPct val="100000"/>
              <a:buFont typeface="Arial" pitchFamily="34" charset="0"/>
              <a:buChar char="•"/>
              <a:defRPr sz="1400" kern="1200">
                <a:solidFill>
                  <a:schemeClr val="accent1">
                    <a:lumMod val="75000"/>
                  </a:schemeClr>
                </a:solidFill>
                <a:latin typeface="Arial"/>
                <a:ea typeface="+mn-ea"/>
                <a:cs typeface="Arial"/>
              </a:defRPr>
            </a:lvl4pPr>
            <a:lvl5pPr marL="1974850" indent="-146050" algn="l" rtl="0" eaLnBrk="1" fontAlgn="base" hangingPunct="1">
              <a:spcBef>
                <a:spcPct val="0"/>
              </a:spcBef>
              <a:spcAft>
                <a:spcPts val="600"/>
              </a:spcAft>
              <a:buClr>
                <a:srgbClr val="F78E1E"/>
              </a:buClr>
              <a:buSzPct val="100000"/>
              <a:buFont typeface="Arial" pitchFamily="34" charset="0"/>
              <a:buChar char="•"/>
              <a:defRPr sz="1400" kern="1200">
                <a:solidFill>
                  <a:schemeClr val="accent1">
                    <a:lumMod val="75000"/>
                  </a:schemeClr>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en-GB" sz="2400" b="1" dirty="0">
                <a:solidFill>
                  <a:schemeClr val="tx1"/>
                </a:solidFill>
              </a:rPr>
              <a:t>S. Krishnan</a:t>
            </a:r>
          </a:p>
        </p:txBody>
      </p:sp>
      <p:sp>
        <p:nvSpPr>
          <p:cNvPr id="5" name="Title 1"/>
          <p:cNvSpPr txBox="1">
            <a:spLocks/>
          </p:cNvSpPr>
          <p:nvPr/>
        </p:nvSpPr>
        <p:spPr>
          <a:xfrm>
            <a:off x="566057" y="1485900"/>
            <a:ext cx="8196280" cy="1416326"/>
          </a:xfrm>
          <a:prstGeom prst="rect">
            <a:avLst/>
          </a:prstGeom>
          <a:solidFill>
            <a:srgbClr val="002060"/>
          </a:solidFill>
        </p:spPr>
        <p:txBody>
          <a:bodyPr anchor="ctr"/>
          <a:lstStyle/>
          <a:p>
            <a:pPr algn="ctr">
              <a:lnSpc>
                <a:spcPct val="114000"/>
              </a:lnSpc>
              <a:defRPr/>
            </a:pPr>
            <a:r>
              <a:rPr lang="en-US" sz="2800" dirty="0">
                <a:solidFill>
                  <a:schemeClr val="bg1"/>
                </a:solidFill>
              </a:rPr>
              <a:t>Faceless assessment --</a:t>
            </a:r>
          </a:p>
          <a:p>
            <a:pPr algn="ctr">
              <a:lnSpc>
                <a:spcPct val="114000"/>
              </a:lnSpc>
              <a:defRPr/>
            </a:pPr>
            <a:r>
              <a:rPr lang="en-US" sz="2800" dirty="0">
                <a:solidFill>
                  <a:schemeClr val="bg1"/>
                </a:solidFill>
              </a:rPr>
              <a:t>Appropriateness for large corporations</a:t>
            </a:r>
            <a:endParaRPr kumimoji="0" lang="en-GB" sz="2800" b="1" i="0" u="none" strike="noStrike" kern="1200" cap="none" spc="0" normalizeH="0" baseline="0" noProof="0" dirty="0">
              <a:ln>
                <a:noFill/>
              </a:ln>
              <a:solidFill>
                <a:srgbClr val="21409A"/>
              </a:solidFill>
              <a:effectLst/>
              <a:uLnTx/>
              <a:uFillTx/>
              <a:latin typeface="Arial"/>
              <a:ea typeface="+mj-ea"/>
              <a:cs typeface="Arial"/>
            </a:endParaRPr>
          </a:p>
        </p:txBody>
      </p:sp>
      <p:pic>
        <p:nvPicPr>
          <p:cNvPr id="8" name="Picture 7">
            <a:extLst>
              <a:ext uri="{FF2B5EF4-FFF2-40B4-BE49-F238E27FC236}">
                <a16:creationId xmlns:a16="http://schemas.microsoft.com/office/drawing/2014/main" id="{40421679-87CD-453A-AC5D-8119E0D0FD0C}"/>
              </a:ext>
            </a:extLst>
          </p:cNvPr>
          <p:cNvPicPr>
            <a:picLocks noChangeAspect="1"/>
          </p:cNvPicPr>
          <p:nvPr/>
        </p:nvPicPr>
        <p:blipFill>
          <a:blip r:embed="rId3"/>
          <a:stretch>
            <a:fillRect/>
          </a:stretch>
        </p:blipFill>
        <p:spPr>
          <a:xfrm>
            <a:off x="8480041" y="4161"/>
            <a:ext cx="574724" cy="521995"/>
          </a:xfrm>
          <a:prstGeom prst="rect">
            <a:avLst/>
          </a:prstGeom>
        </p:spPr>
      </p:pic>
      <p:sp>
        <p:nvSpPr>
          <p:cNvPr id="7" name="TextBox 6">
            <a:extLst>
              <a:ext uri="{FF2B5EF4-FFF2-40B4-BE49-F238E27FC236}">
                <a16:creationId xmlns:a16="http://schemas.microsoft.com/office/drawing/2014/main" id="{1303127D-A37C-4870-B215-9C57A76CA0A7}"/>
              </a:ext>
            </a:extLst>
          </p:cNvPr>
          <p:cNvSpPr txBox="1"/>
          <p:nvPr/>
        </p:nvSpPr>
        <p:spPr>
          <a:xfrm>
            <a:off x="20782" y="4402275"/>
            <a:ext cx="2261241" cy="307777"/>
          </a:xfrm>
          <a:prstGeom prst="rect">
            <a:avLst/>
          </a:prstGeom>
          <a:noFill/>
        </p:spPr>
        <p:txBody>
          <a:bodyPr wrap="square" rtlCol="0">
            <a:spAutoFit/>
          </a:bodyPr>
          <a:lstStyle/>
          <a:p>
            <a:r>
              <a:rPr lang="en-IN" sz="1400" dirty="0"/>
              <a:t>3</a:t>
            </a:r>
            <a:r>
              <a:rPr lang="en-IN" sz="1400" baseline="30000" dirty="0"/>
              <a:t>rd</a:t>
            </a:r>
            <a:r>
              <a:rPr lang="en-IN" sz="1400" dirty="0"/>
              <a:t> ITRAF Occasional Talk</a:t>
            </a:r>
            <a:endParaRPr lang="en-IN" dirty="0"/>
          </a:p>
        </p:txBody>
      </p:sp>
      <p:sp>
        <p:nvSpPr>
          <p:cNvPr id="10" name="TextBox 9">
            <a:extLst>
              <a:ext uri="{FF2B5EF4-FFF2-40B4-BE49-F238E27FC236}">
                <a16:creationId xmlns:a16="http://schemas.microsoft.com/office/drawing/2014/main" id="{2195AF3E-C595-4DED-85F1-81C033231E3F}"/>
              </a:ext>
            </a:extLst>
          </p:cNvPr>
          <p:cNvSpPr txBox="1"/>
          <p:nvPr/>
        </p:nvSpPr>
        <p:spPr>
          <a:xfrm>
            <a:off x="7283395" y="4420233"/>
            <a:ext cx="1853681" cy="307777"/>
          </a:xfrm>
          <a:prstGeom prst="rect">
            <a:avLst/>
          </a:prstGeom>
          <a:noFill/>
        </p:spPr>
        <p:txBody>
          <a:bodyPr wrap="square" rtlCol="0">
            <a:spAutoFit/>
          </a:bodyPr>
          <a:lstStyle/>
          <a:p>
            <a:r>
              <a:rPr lang="en-IN" sz="1400" dirty="0"/>
              <a:t>30</a:t>
            </a:r>
            <a:r>
              <a:rPr lang="en-IN" sz="1400" baseline="30000" dirty="0"/>
              <a:t>th</a:t>
            </a:r>
            <a:r>
              <a:rPr lang="en-IN" sz="1400" dirty="0"/>
              <a:t> September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Importance of technology infrastructure</a:t>
            </a:r>
          </a:p>
        </p:txBody>
      </p:sp>
      <p:sp>
        <p:nvSpPr>
          <p:cNvPr id="16387" name="Content Placeholder 4"/>
          <p:cNvSpPr>
            <a:spLocks noGrp="1"/>
          </p:cNvSpPr>
          <p:nvPr>
            <p:ph idx="1"/>
          </p:nvPr>
        </p:nvSpPr>
        <p:spPr>
          <a:xfrm>
            <a:off x="496661" y="546050"/>
            <a:ext cx="8229600" cy="4178391"/>
          </a:xfrm>
        </p:spPr>
        <p:txBody>
          <a:bodyPr/>
          <a:lstStyle/>
          <a:p>
            <a:pPr algn="just"/>
            <a:r>
              <a:rPr lang="en-IN" sz="1500" dirty="0"/>
              <a:t>Questions asked to the CBDT after the launch of faceless assessment scheme:</a:t>
            </a:r>
          </a:p>
          <a:p>
            <a:pPr marL="176400" indent="-176400" algn="just">
              <a:buNone/>
            </a:pPr>
            <a:r>
              <a:rPr lang="en-IN" sz="1500" dirty="0"/>
              <a:t>	The e-filing website does not permit a taxpayer to upload more than 10 attachments, not exceeding 10 Mb each. Is Dept. considering the possibility to cure this defect?</a:t>
            </a:r>
          </a:p>
          <a:p>
            <a:pPr marL="176400" indent="-176400" algn="just">
              <a:buNone/>
            </a:pPr>
            <a:r>
              <a:rPr lang="en-IN" sz="1500" dirty="0"/>
              <a:t>	Officials from income tax dept assured that the Dept. will enhance the capabilities to accept responses by the taxpayer. It was categorically assured that the dept will make sure that pointed and relevant questions only are asked from the taxpayer. They also said that if taxpayers provide focused replies, then these limits should be more than enough to capture the information asked in notices</a:t>
            </a:r>
          </a:p>
          <a:p>
            <a:pPr algn="just"/>
            <a:r>
              <a:rPr lang="en-IN" sz="1500" dirty="0"/>
              <a:t>Contrary to the above, some corporate taxpayers have received notices seeking voluminous details not justified by the facts of the case. For instance, companies whose accounts are audited have been asked to provide copies of all bank statements, sometimes with summaries of transactions, and sometimes with the narration of each transaction!! For most small and mid-sized companies, this is a difficult and time-consuming task</a:t>
            </a:r>
          </a:p>
          <a:p>
            <a:pPr algn="just">
              <a:spcAft>
                <a:spcPts val="200"/>
              </a:spcAft>
            </a:pPr>
            <a:r>
              <a:rPr lang="en-IN" sz="1500" dirty="0"/>
              <a:t>Limited/private limited companies having turnover of more than Rs. 100 crores are asked to submit ledger/PAN/addresses of all parties relating to all expenses (including direct expenses) along with proof of genuineness of such expenditure</a:t>
            </a:r>
          </a:p>
          <a:p>
            <a:pPr marL="0" indent="0" algn="r">
              <a:buNone/>
            </a:pPr>
            <a:r>
              <a:rPr lang="en-IN" sz="1100" dirty="0"/>
              <a:t>Contd..</a:t>
            </a:r>
            <a:endParaRPr lang="en-IN" sz="1500" dirty="0"/>
          </a:p>
          <a:p>
            <a:pPr algn="just">
              <a:spcAft>
                <a:spcPts val="1200"/>
              </a:spcAft>
            </a:pPr>
            <a:endParaRPr lang="en-IN" sz="16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825461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Importance of technology infrastructure</a:t>
            </a:r>
          </a:p>
        </p:txBody>
      </p:sp>
      <p:sp>
        <p:nvSpPr>
          <p:cNvPr id="16387" name="Content Placeholder 4"/>
          <p:cNvSpPr>
            <a:spLocks noGrp="1"/>
          </p:cNvSpPr>
          <p:nvPr>
            <p:ph idx="1"/>
          </p:nvPr>
        </p:nvSpPr>
        <p:spPr>
          <a:xfrm>
            <a:off x="496661" y="546050"/>
            <a:ext cx="8229600" cy="4178391"/>
          </a:xfrm>
        </p:spPr>
        <p:txBody>
          <a:bodyPr/>
          <a:lstStyle/>
          <a:p>
            <a:pPr algn="just"/>
            <a:r>
              <a:rPr lang="en-IN" sz="1500" dirty="0"/>
              <a:t>Companies having huge turnover are asked to submit complete details of product sales, name, address, PAN etc., of all purchasers, date of receipt of payment, and all evidences</a:t>
            </a:r>
          </a:p>
          <a:p>
            <a:pPr algn="just"/>
            <a:r>
              <a:rPr lang="en-IN" sz="1500" dirty="0"/>
              <a:t>The time given to taxpayers to provide the information should be commensurate to the amount of information sought. A large number of documents were sought, requiring the taxpayer to spend plenty of time in scanning documents and uploading them in multiple batches, considering the capacity constraints for uploading data on the portal. Many companies were unable to respond in time due to constraints caused by lockdowns and non-availability of staff</a:t>
            </a:r>
          </a:p>
          <a:p>
            <a:pPr algn="just"/>
            <a:r>
              <a:rPr lang="en-IN" sz="1500" dirty="0"/>
              <a:t>Delhi High Court set aside some high pitch faceless assessments on the ground of violation of principles of natural justice:</a:t>
            </a:r>
          </a:p>
          <a:p>
            <a:pPr marL="176400" indent="0" algn="just">
              <a:buNone/>
            </a:pPr>
            <a:r>
              <a:rPr lang="en-IN" sz="1500" dirty="0"/>
              <a:t>a. Assessee could not respond due to technical glitches on the IT portal and insufficient time was provided by the AO. HC held that the assessment order passed is in violation of principles of natural justice</a:t>
            </a:r>
          </a:p>
          <a:p>
            <a:pPr marL="176400" indent="0" algn="just">
              <a:spcAft>
                <a:spcPts val="1200"/>
              </a:spcAft>
              <a:buNone/>
            </a:pPr>
            <a:r>
              <a:rPr lang="en-IN" sz="1500" dirty="0"/>
              <a:t>b. The petitioner could not request for personal hearing on the e-portal due to technical glitches but requested for the same in writing. The HC set aside the assessment stating that the petitioner cannot be said to have not opted for personal hearing </a:t>
            </a:r>
          </a:p>
          <a:p>
            <a:pPr algn="just"/>
            <a:endParaRPr lang="en-IN" sz="1600" dirty="0"/>
          </a:p>
          <a:p>
            <a:pPr algn="just">
              <a:spcAft>
                <a:spcPts val="400"/>
              </a:spcAft>
            </a:pPr>
            <a:endParaRPr lang="en-IN" sz="1600" dirty="0"/>
          </a:p>
          <a:p>
            <a:pPr algn="just">
              <a:spcAft>
                <a:spcPts val="400"/>
              </a:spcAft>
            </a:pPr>
            <a:endParaRPr lang="en-IN" sz="1600" dirty="0"/>
          </a:p>
          <a:p>
            <a:pPr algn="just">
              <a:spcAft>
                <a:spcPts val="1200"/>
              </a:spcAft>
            </a:pPr>
            <a:endParaRPr lang="en-IN" sz="16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79542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Faceless assessment for companies</a:t>
            </a:r>
          </a:p>
        </p:txBody>
      </p:sp>
      <p:sp>
        <p:nvSpPr>
          <p:cNvPr id="16387" name="Content Placeholder 4"/>
          <p:cNvSpPr>
            <a:spLocks noGrp="1"/>
          </p:cNvSpPr>
          <p:nvPr>
            <p:ph idx="1"/>
          </p:nvPr>
        </p:nvSpPr>
        <p:spPr>
          <a:xfrm>
            <a:off x="496661" y="523379"/>
            <a:ext cx="8229600" cy="4178391"/>
          </a:xfrm>
        </p:spPr>
        <p:txBody>
          <a:bodyPr/>
          <a:lstStyle/>
          <a:p>
            <a:pPr algn="just">
              <a:spcAft>
                <a:spcPts val="900"/>
              </a:spcAft>
            </a:pPr>
            <a:r>
              <a:rPr lang="en-IN" sz="1600" dirty="0"/>
              <a:t>The faceless assessment may be inappropriate for corporate taxpayers  </a:t>
            </a:r>
          </a:p>
          <a:p>
            <a:pPr marL="324000" indent="-252000" algn="just">
              <a:buSzPct val="95000"/>
              <a:buFont typeface="+mj-lt"/>
              <a:buAutoNum type="alphaLcPeriod"/>
            </a:pPr>
            <a:r>
              <a:rPr lang="en-IN" sz="1600" dirty="0"/>
              <a:t>The anonymity associated with faceless assessment is unsuitable for corporate taxpayers. The faceless assessment scheme does not envisage a discussion before an assessment is concluded and thus does not provide an opportunity for the tax officials to understand the taxpayer’s business model</a:t>
            </a:r>
          </a:p>
          <a:p>
            <a:pPr marL="324000" indent="-252000" algn="just">
              <a:buSzPct val="95000"/>
              <a:buNone/>
            </a:pPr>
            <a:r>
              <a:rPr lang="en-IN" sz="1600" dirty="0"/>
              <a:t>	The Madras High Court while reviewing a writ petition in February 2020 made the following observation, “The Government of India has introduced E-Governance for the conduct of assessment proceedings electronically. It is a laudable step taken by the ITD to pave way for an objective faceless E-assessment without human interaction. At the same time, such proceedings can lead to erroneous assessment if officers are not able to understand the transactions and statements of accounts of an assessee without a personal hearing.” </a:t>
            </a:r>
          </a:p>
          <a:p>
            <a:pPr marL="324000" indent="-252000" algn="just">
              <a:buSzPct val="95000"/>
              <a:buFont typeface="+mj-lt"/>
              <a:buAutoNum type="alphaLcPeriod" startAt="2"/>
            </a:pPr>
            <a:r>
              <a:rPr lang="en-IN" sz="1600" dirty="0"/>
              <a:t>In many instances, taxpayers may not be able to convey their responses appropriately in a written form. A discussion in such circumstances may be apt</a:t>
            </a:r>
          </a:p>
          <a:p>
            <a:pPr marL="324000" indent="-252000" algn="just">
              <a:buSzPct val="95000"/>
              <a:buFont typeface="+mj-lt"/>
              <a:buAutoNum type="alphaLcPeriod" startAt="2"/>
            </a:pPr>
            <a:r>
              <a:rPr lang="en-IN" sz="1600" dirty="0"/>
              <a:t>The technology infrastructure is grossly inadequate for data submission by corporates</a:t>
            </a:r>
          </a:p>
          <a:p>
            <a:pPr marL="324000" indent="-252000" algn="just">
              <a:buSzPct val="95000"/>
              <a:buFont typeface="+mj-lt"/>
              <a:buAutoNum type="alphaLcPeriod" startAt="2"/>
            </a:pPr>
            <a:endParaRPr lang="en-IN" sz="1600" dirty="0"/>
          </a:p>
          <a:p>
            <a:pPr marL="252000" indent="-252000" algn="just">
              <a:buSzPct val="95000"/>
              <a:buNone/>
            </a:pPr>
            <a:r>
              <a:rPr lang="en-IN" sz="1600" dirty="0"/>
              <a:t>	</a:t>
            </a:r>
          </a:p>
          <a:p>
            <a:pPr marL="252000" indent="-252000" algn="just">
              <a:buSzPct val="95000"/>
              <a:buNone/>
            </a:pPr>
            <a:endParaRPr lang="en-IN" sz="16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2059795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Faceless assessment for companies</a:t>
            </a:r>
          </a:p>
        </p:txBody>
      </p:sp>
      <p:sp>
        <p:nvSpPr>
          <p:cNvPr id="16387" name="Content Placeholder 4"/>
          <p:cNvSpPr>
            <a:spLocks noGrp="1"/>
          </p:cNvSpPr>
          <p:nvPr>
            <p:ph idx="1"/>
          </p:nvPr>
        </p:nvSpPr>
        <p:spPr>
          <a:xfrm>
            <a:off x="496661" y="523379"/>
            <a:ext cx="8229600" cy="4178391"/>
          </a:xfrm>
        </p:spPr>
        <p:txBody>
          <a:bodyPr/>
          <a:lstStyle/>
          <a:p>
            <a:pPr algn="just">
              <a:spcAft>
                <a:spcPts val="900"/>
              </a:spcAft>
            </a:pPr>
            <a:r>
              <a:rPr lang="en-IN" sz="1600" dirty="0"/>
              <a:t>The faceless assessment may be inappropriate for corporate taxpayers  </a:t>
            </a:r>
          </a:p>
          <a:p>
            <a:pPr marL="324000" indent="-252000" algn="just">
              <a:buSzPct val="95000"/>
              <a:buFont typeface="+mj-lt"/>
              <a:buAutoNum type="alphaLcPeriod" startAt="4"/>
            </a:pPr>
            <a:r>
              <a:rPr lang="en-IN" sz="1600" dirty="0"/>
              <a:t>Taxpayers can request for a personal hearing only in limited circumstances, which may or may not be granted by the tax officials. In such circumstances, corporate taxpayers may not have an opportunity to explain (in person) business-related complexities and various positions they have taken while filing their income-tax returns which was possible under the earlier face-to-face interactions</a:t>
            </a:r>
          </a:p>
          <a:p>
            <a:pPr marL="72000" indent="0" algn="just">
              <a:buSzPct val="95000"/>
              <a:buNone/>
            </a:pPr>
            <a:endParaRPr lang="en-IN" sz="16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3495147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Appropriate assessment for companies</a:t>
            </a:r>
          </a:p>
        </p:txBody>
      </p:sp>
      <p:sp>
        <p:nvSpPr>
          <p:cNvPr id="16387" name="Content Placeholder 4"/>
          <p:cNvSpPr>
            <a:spLocks noGrp="1"/>
          </p:cNvSpPr>
          <p:nvPr>
            <p:ph idx="1"/>
          </p:nvPr>
        </p:nvSpPr>
        <p:spPr>
          <a:xfrm>
            <a:off x="496661" y="523379"/>
            <a:ext cx="8229600" cy="4178391"/>
          </a:xfrm>
        </p:spPr>
        <p:txBody>
          <a:bodyPr/>
          <a:lstStyle/>
          <a:p>
            <a:pPr algn="just">
              <a:spcAft>
                <a:spcPts val="900"/>
              </a:spcAft>
            </a:pPr>
            <a:r>
              <a:rPr lang="en-IN" sz="1600" dirty="0"/>
              <a:t>A remote online discussion-based assessment and an online evaluation of data by information technology specialists from technical units would be more appropriate than faceless assessment for companies </a:t>
            </a:r>
          </a:p>
          <a:p>
            <a:pPr algn="just">
              <a:spcAft>
                <a:spcPts val="1200"/>
              </a:spcAft>
            </a:pPr>
            <a:r>
              <a:rPr lang="en-IN" sz="1600" dirty="0"/>
              <a:t>A video recording of the entire remote discussion may prevent taxpayer harassment</a:t>
            </a:r>
          </a:p>
          <a:p>
            <a:pPr algn="just">
              <a:spcAft>
                <a:spcPts val="1200"/>
              </a:spcAft>
            </a:pPr>
            <a:endParaRPr lang="en-IN" sz="1600" dirty="0"/>
          </a:p>
          <a:p>
            <a:pPr algn="just">
              <a:spcAft>
                <a:spcPts val="1200"/>
              </a:spcAft>
            </a:pPr>
            <a:endParaRPr lang="en-IN" sz="16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404632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Shortcomings in Faceless Assessment - I</a:t>
            </a:r>
          </a:p>
        </p:txBody>
      </p:sp>
      <p:sp>
        <p:nvSpPr>
          <p:cNvPr id="16387" name="Content Placeholder 4"/>
          <p:cNvSpPr>
            <a:spLocks noGrp="1"/>
          </p:cNvSpPr>
          <p:nvPr>
            <p:ph idx="1"/>
          </p:nvPr>
        </p:nvSpPr>
        <p:spPr>
          <a:xfrm>
            <a:off x="488710" y="546050"/>
            <a:ext cx="8229600" cy="4178391"/>
          </a:xfrm>
        </p:spPr>
        <p:txBody>
          <a:bodyPr/>
          <a:lstStyle/>
          <a:p>
            <a:pPr algn="just"/>
            <a:r>
              <a:rPr lang="en-IN" sz="1500" dirty="0"/>
              <a:t>NaFAC has identified 9 commonly occurring procedural lapses in faceless assessment proceedings based on an analysis of writ petitions filed in various courts against faceless assessments between April to December 2021</a:t>
            </a:r>
          </a:p>
          <a:p>
            <a:pPr marL="252000" indent="-252000" algn="just">
              <a:spcAft>
                <a:spcPts val="400"/>
              </a:spcAft>
              <a:buSzPct val="95000"/>
              <a:buFont typeface="+mj-lt"/>
              <a:buAutoNum type="romanLcPeriod"/>
            </a:pPr>
            <a:r>
              <a:rPr lang="en-IN" sz="1600" dirty="0"/>
              <a:t>Assessment order has been passed even before the due date for reply allowed in the show cause notice / draft assessment order</a:t>
            </a:r>
          </a:p>
          <a:p>
            <a:pPr marL="252000" indent="-252000" algn="just">
              <a:spcAft>
                <a:spcPts val="400"/>
              </a:spcAft>
              <a:buSzPct val="95000"/>
              <a:buFont typeface="+mj-lt"/>
              <a:buAutoNum type="romanLcPeriod"/>
            </a:pPr>
            <a:r>
              <a:rPr lang="en-IN" sz="1600" dirty="0"/>
              <a:t>Order has been passed without serving a draft assessment order / show cause notice</a:t>
            </a:r>
          </a:p>
          <a:p>
            <a:pPr marL="252000" indent="-252000" algn="just">
              <a:spcAft>
                <a:spcPts val="400"/>
              </a:spcAft>
              <a:buSzPct val="95000"/>
              <a:buFont typeface="+mj-lt"/>
              <a:buAutoNum type="romanLcPeriod"/>
            </a:pPr>
            <a:r>
              <a:rPr lang="en-IN" sz="1600" dirty="0"/>
              <a:t>Order has been passed without giving opportunity of personal hearing (video conference) to the assessee</a:t>
            </a:r>
          </a:p>
          <a:p>
            <a:pPr marL="252000" indent="-252000" algn="just">
              <a:spcAft>
                <a:spcPts val="400"/>
              </a:spcAft>
              <a:buSzPct val="95000"/>
              <a:buFont typeface="+mj-lt"/>
              <a:buAutoNum type="romanLcPeriod"/>
            </a:pPr>
            <a:r>
              <a:rPr lang="en-IN" sz="1600" dirty="0"/>
              <a:t>Reasonable time has not been allowed to respond to notices</a:t>
            </a:r>
          </a:p>
          <a:p>
            <a:pPr marL="252000" indent="-252000" algn="just">
              <a:spcAft>
                <a:spcPts val="400"/>
              </a:spcAft>
              <a:buSzPct val="95000"/>
              <a:buFont typeface="+mj-lt"/>
              <a:buAutoNum type="romanLcPeriod"/>
            </a:pPr>
            <a:r>
              <a:rPr lang="en-IN" sz="1600" dirty="0"/>
              <a:t>Order has been passed without taking cognizance of the response uploaded by assessee</a:t>
            </a:r>
          </a:p>
          <a:p>
            <a:pPr marL="252000" indent="-252000" algn="just">
              <a:spcAft>
                <a:spcPts val="400"/>
              </a:spcAft>
              <a:buSzPct val="95000"/>
              <a:buFont typeface="+mj-lt"/>
              <a:buAutoNum type="romanLcPeriod"/>
            </a:pPr>
            <a:r>
              <a:rPr lang="en-IN" sz="1600" dirty="0"/>
              <a:t>Order passed beyond scope of scrutiny</a:t>
            </a:r>
          </a:p>
          <a:p>
            <a:pPr marL="252000" indent="-252000" algn="just">
              <a:spcAft>
                <a:spcPts val="400"/>
              </a:spcAft>
              <a:buSzPct val="95000"/>
              <a:buFont typeface="+mj-lt"/>
              <a:buAutoNum type="romanLcPeriod"/>
            </a:pPr>
            <a:r>
              <a:rPr lang="en-IN" sz="1600" dirty="0"/>
              <a:t>Order passed without disposing objections / grounds of reopening challenged</a:t>
            </a:r>
          </a:p>
          <a:p>
            <a:pPr marL="252000" indent="-252000" algn="just">
              <a:spcAft>
                <a:spcPts val="400"/>
              </a:spcAft>
              <a:buSzPct val="95000"/>
              <a:buFont typeface="+mj-lt"/>
              <a:buAutoNum type="romanLcPeriod"/>
            </a:pPr>
            <a:r>
              <a:rPr lang="en-IN" sz="1600" dirty="0"/>
              <a:t>Order passed before directions issued by Dispute Resolution Panel</a:t>
            </a:r>
          </a:p>
          <a:p>
            <a:pPr marL="252000" indent="-252000" algn="just">
              <a:spcAft>
                <a:spcPts val="400"/>
              </a:spcAft>
              <a:buSzPct val="95000"/>
              <a:buFont typeface="+mj-lt"/>
              <a:buAutoNum type="romanLcPeriod"/>
            </a:pPr>
            <a:r>
              <a:rPr lang="en-IN" sz="1600" dirty="0"/>
              <a:t>Order passed without considering adjournment application</a:t>
            </a:r>
          </a:p>
          <a:p>
            <a:pPr algn="just">
              <a:spcAft>
                <a:spcPts val="400"/>
              </a:spcAft>
            </a:pPr>
            <a:endParaRPr lang="en-IN" sz="1600" dirty="0"/>
          </a:p>
          <a:p>
            <a:pPr algn="just">
              <a:spcAft>
                <a:spcPts val="400"/>
              </a:spcAft>
            </a:pPr>
            <a:endParaRPr lang="en-IN" sz="1600" dirty="0"/>
          </a:p>
          <a:p>
            <a:pPr algn="just">
              <a:spcAft>
                <a:spcPts val="400"/>
              </a:spcAft>
            </a:pPr>
            <a:endParaRPr lang="en-IN" sz="1600" dirty="0"/>
          </a:p>
          <a:p>
            <a:pPr algn="just">
              <a:spcAft>
                <a:spcPts val="400"/>
              </a:spcAft>
            </a:pPr>
            <a:endParaRPr lang="en-IN" sz="1600" dirty="0"/>
          </a:p>
          <a:p>
            <a:pPr algn="just">
              <a:spcAft>
                <a:spcPts val="400"/>
              </a:spcAft>
            </a:pPr>
            <a:endParaRPr lang="en-IN" sz="1600" dirty="0"/>
          </a:p>
          <a:p>
            <a:pPr algn="just">
              <a:spcAft>
                <a:spcPts val="1200"/>
              </a:spcAft>
            </a:pPr>
            <a:endParaRPr lang="en-IN" sz="16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2732118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Shortcomings in faceless assessment - I</a:t>
            </a:r>
          </a:p>
        </p:txBody>
      </p:sp>
      <p:sp>
        <p:nvSpPr>
          <p:cNvPr id="16387" name="Content Placeholder 4"/>
          <p:cNvSpPr>
            <a:spLocks noGrp="1"/>
          </p:cNvSpPr>
          <p:nvPr>
            <p:ph idx="1"/>
          </p:nvPr>
        </p:nvSpPr>
        <p:spPr>
          <a:xfrm>
            <a:off x="488710" y="546050"/>
            <a:ext cx="8229600" cy="4178391"/>
          </a:xfrm>
        </p:spPr>
        <p:txBody>
          <a:bodyPr/>
          <a:lstStyle/>
          <a:p>
            <a:pPr algn="just"/>
            <a:r>
              <a:rPr lang="en-IN" sz="1600" dirty="0"/>
              <a:t>NaFAC has requested Chief Commissioners of Income-tax (ReFAC) to sensitise the assessment units under their charge so that such lapses are not repeated and the unit heads may also be directed to check upon such issues before approving the final assessment order</a:t>
            </a:r>
          </a:p>
          <a:p>
            <a:pPr algn="just"/>
            <a:r>
              <a:rPr lang="en-IN" sz="1600" dirty="0"/>
              <a:t>The commonly occurring procedural lapses identified above clearly indicates an implementation failure of the faceless assessment procedure by NaFAC since the faceless assessment procedure centralises the assessment procedure with NaFAC</a:t>
            </a:r>
          </a:p>
          <a:p>
            <a:pPr algn="just">
              <a:spcAft>
                <a:spcPts val="400"/>
              </a:spcAft>
            </a:pPr>
            <a:endParaRPr lang="en-IN" sz="1600" dirty="0"/>
          </a:p>
          <a:p>
            <a:pPr algn="just">
              <a:spcAft>
                <a:spcPts val="400"/>
              </a:spcAft>
            </a:pPr>
            <a:endParaRPr lang="en-IN" sz="1600" dirty="0"/>
          </a:p>
          <a:p>
            <a:pPr algn="just">
              <a:spcAft>
                <a:spcPts val="400"/>
              </a:spcAft>
            </a:pPr>
            <a:endParaRPr lang="en-IN" sz="1600" dirty="0"/>
          </a:p>
          <a:p>
            <a:pPr algn="just">
              <a:spcAft>
                <a:spcPts val="400"/>
              </a:spcAft>
            </a:pPr>
            <a:endParaRPr lang="en-IN" sz="1600" dirty="0"/>
          </a:p>
          <a:p>
            <a:pPr algn="just">
              <a:spcAft>
                <a:spcPts val="1200"/>
              </a:spcAft>
            </a:pPr>
            <a:endParaRPr lang="en-IN" sz="16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1342906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Faceless assessment - II</a:t>
            </a:r>
          </a:p>
        </p:txBody>
      </p:sp>
      <p:sp>
        <p:nvSpPr>
          <p:cNvPr id="16387" name="Content Placeholder 4"/>
          <p:cNvSpPr>
            <a:spLocks noGrp="1"/>
          </p:cNvSpPr>
          <p:nvPr>
            <p:ph idx="1"/>
          </p:nvPr>
        </p:nvSpPr>
        <p:spPr>
          <a:xfrm>
            <a:off x="488710" y="546050"/>
            <a:ext cx="8229600" cy="4178391"/>
          </a:xfrm>
        </p:spPr>
        <p:txBody>
          <a:bodyPr/>
          <a:lstStyle/>
          <a:p>
            <a:pPr algn="just"/>
            <a:r>
              <a:rPr lang="en-IN" sz="1600" dirty="0"/>
              <a:t>The following amendments were made to section 144B (Faceless Assessment) of the Income-tax Act to streamline the process of faceless assessment </a:t>
            </a:r>
          </a:p>
          <a:p>
            <a:pPr algn="just"/>
            <a:r>
              <a:rPr lang="en-IN" sz="1600" b="1" dirty="0"/>
              <a:t>Modification/elimination of certain functions</a:t>
            </a:r>
          </a:p>
          <a:p>
            <a:pPr marL="342900" indent="-234900" algn="just">
              <a:buSzPct val="95000"/>
              <a:buFont typeface="+mj-lt"/>
              <a:buAutoNum type="alphaLcPeriod"/>
            </a:pPr>
            <a:r>
              <a:rPr lang="en-IN" sz="1600" dirty="0"/>
              <a:t>NaFAC was originally vested with the jurisdiction to make faceless assessment</a:t>
            </a:r>
          </a:p>
          <a:p>
            <a:pPr marL="342000" indent="0" algn="just">
              <a:buSzPct val="95000"/>
              <a:buNone/>
            </a:pPr>
            <a:r>
              <a:rPr lang="en-IN" sz="1600" dirty="0"/>
              <a:t>Under the amended section 144B, NaFAC is only tasked to “facilitate” the conduct of faceless assessment proceedings in a centralised manner. </a:t>
            </a:r>
            <a:r>
              <a:rPr lang="en-IN" sz="1600" u="sng" dirty="0"/>
              <a:t>It is no more vested with the jurisdiction to make faceless assessment</a:t>
            </a:r>
            <a:endParaRPr lang="en-IN" sz="1600" dirty="0"/>
          </a:p>
          <a:p>
            <a:pPr marL="342900" indent="-234900" algn="just">
              <a:buSzPct val="95000"/>
              <a:buFont typeface="+mj-lt"/>
              <a:buAutoNum type="alphaLcPeriod" startAt="2"/>
            </a:pPr>
            <a:r>
              <a:rPr lang="en-IN" sz="1600" dirty="0"/>
              <a:t>The role of Asessment Units (AU) have been significantly enhanced as </a:t>
            </a:r>
            <a:r>
              <a:rPr lang="en-IN" sz="1600" u="sng" dirty="0"/>
              <a:t>they are no more required to ‘facilitate’ but ‘conduct’ the faceless assessment</a:t>
            </a:r>
            <a:r>
              <a:rPr lang="en-IN" sz="1600" dirty="0"/>
              <a:t>. For example, the AU shall serve upon an assessee, who has failed to provide further information, documents or evidence sought from such assessee, a notice, through the NaFAC, under section 144, giving him an opportunity to show-cause on a date and time as specified in such notice as to why the assessment in his case should not be completed to the best of its judgment</a:t>
            </a:r>
          </a:p>
          <a:p>
            <a:pPr marL="342000" indent="0" algn="just">
              <a:buNone/>
            </a:pPr>
            <a:r>
              <a:rPr lang="en-IN" sz="1600" dirty="0"/>
              <a:t>Further, </a:t>
            </a:r>
            <a:r>
              <a:rPr lang="en-IN" sz="1600" u="sng" dirty="0"/>
              <a:t>the term AU shall refer to an AO having powers so assigned by the CBDT</a:t>
            </a:r>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1607588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Faceless assessment - II</a:t>
            </a:r>
          </a:p>
        </p:txBody>
      </p:sp>
      <p:sp>
        <p:nvSpPr>
          <p:cNvPr id="16387" name="Content Placeholder 4"/>
          <p:cNvSpPr>
            <a:spLocks noGrp="1"/>
          </p:cNvSpPr>
          <p:nvPr>
            <p:ph idx="1"/>
          </p:nvPr>
        </p:nvSpPr>
        <p:spPr>
          <a:xfrm>
            <a:off x="488710" y="546050"/>
            <a:ext cx="8229600" cy="4178391"/>
          </a:xfrm>
        </p:spPr>
        <p:txBody>
          <a:bodyPr/>
          <a:lstStyle/>
          <a:p>
            <a:pPr algn="just"/>
            <a:r>
              <a:rPr lang="en-IN" sz="1600" b="1" dirty="0"/>
              <a:t>Modification/elimination of certain functions</a:t>
            </a:r>
          </a:p>
          <a:p>
            <a:pPr marL="342900" indent="-234900" algn="just">
              <a:buSzPct val="95000"/>
              <a:buFont typeface="+mj-lt"/>
              <a:buAutoNum type="alphaLcPeriod" startAt="3"/>
            </a:pPr>
            <a:r>
              <a:rPr lang="en-IN" sz="1600" dirty="0"/>
              <a:t>The amended section 144B does not make any reference to ReFAC. Consequently, one administrative layer has been eliminated and henceforth, NaFAC will facilitate the conduct of faceless assessment proceedings in a centralised manner</a:t>
            </a:r>
          </a:p>
          <a:p>
            <a:pPr marL="342900" indent="-234900" algn="just">
              <a:buSzPct val="95000"/>
              <a:buFont typeface="+mj-lt"/>
              <a:buAutoNum type="alphaLcPeriod" startAt="3"/>
            </a:pPr>
            <a:r>
              <a:rPr lang="en-IN" sz="1600" dirty="0"/>
              <a:t>Earlier, NaFAC shall, upon receiving suggestions for variation from the Review Unit (RU), assign the case to an AU, other than the AU which made the draft assessment order, through an automated allocation system</a:t>
            </a:r>
          </a:p>
          <a:p>
            <a:pPr marL="342000" indent="0" algn="just">
              <a:buSzPct val="95000"/>
              <a:buNone/>
            </a:pPr>
            <a:r>
              <a:rPr lang="en-IN" sz="1600" dirty="0"/>
              <a:t>Under the amended faceless assessment, NAFAC shall forward the review report to the same AU which had proposed the income or loss determination proposal</a:t>
            </a:r>
          </a:p>
          <a:p>
            <a:pPr marL="342900" indent="-234900" algn="just">
              <a:buSzPct val="95000"/>
              <a:buFont typeface="+mj-lt"/>
              <a:buAutoNum type="alphaLcPeriod" startAt="5"/>
            </a:pPr>
            <a:r>
              <a:rPr lang="en-IN" sz="1600" dirty="0"/>
              <a:t>The AU was originally required to consider the variations suggested by the RU and send the final draft assessment order to NaFAC</a:t>
            </a:r>
          </a:p>
          <a:p>
            <a:pPr marL="342000" indent="0" algn="just">
              <a:buSzPct val="95000"/>
              <a:buNone/>
            </a:pPr>
            <a:r>
              <a:rPr lang="en-IN" sz="1600" dirty="0"/>
              <a:t>Under the amended section 144B, the AU shall accept or reject some or all of the modifications proposed in the review report and after recording reasons in case of rejection of such modifications, prepare a draft order and send it to NaFAC. </a:t>
            </a:r>
            <a:r>
              <a:rPr lang="en-IN" sz="1600" u="sng" dirty="0"/>
              <a:t>The power of the AU is enhanced at the cost of overriding the functions of a RU</a:t>
            </a:r>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400029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Faceless assessment - II</a:t>
            </a:r>
          </a:p>
        </p:txBody>
      </p:sp>
      <p:sp>
        <p:nvSpPr>
          <p:cNvPr id="16387" name="Content Placeholder 4"/>
          <p:cNvSpPr>
            <a:spLocks noGrp="1"/>
          </p:cNvSpPr>
          <p:nvPr>
            <p:ph idx="1"/>
          </p:nvPr>
        </p:nvSpPr>
        <p:spPr>
          <a:xfrm>
            <a:off x="488710" y="546050"/>
            <a:ext cx="8229600" cy="4178391"/>
          </a:xfrm>
        </p:spPr>
        <p:txBody>
          <a:bodyPr/>
          <a:lstStyle/>
          <a:p>
            <a:pPr algn="just"/>
            <a:r>
              <a:rPr lang="en-IN" sz="1600" b="1" dirty="0"/>
              <a:t>Mandatory personal hearing</a:t>
            </a:r>
          </a:p>
          <a:p>
            <a:pPr marL="176400" indent="-176400" algn="just">
              <a:buNone/>
            </a:pPr>
            <a:r>
              <a:rPr lang="en-IN" sz="1600" dirty="0"/>
              <a:t>	If a taxpayer requests for a personal hearing, the income-tax authority of relevant unit shall allow such hearing, through NaFAC. It shall be conducted exclusively through video conferencing or video telephony</a:t>
            </a:r>
          </a:p>
          <a:p>
            <a:pPr algn="just"/>
            <a:r>
              <a:rPr lang="en-IN" sz="1600" b="1" dirty="0"/>
              <a:t>Provision for review of draft assessment order</a:t>
            </a:r>
            <a:r>
              <a:rPr lang="en-IN" sz="1600" dirty="0"/>
              <a:t> </a:t>
            </a:r>
          </a:p>
          <a:p>
            <a:pPr marL="176400" indent="0" algn="just">
              <a:buNone/>
            </a:pPr>
            <a:r>
              <a:rPr lang="en-IN" sz="1600" dirty="0"/>
              <a:t>Earlier, an assessee was provided multiple opportunities to respond to draft assessment order (DAO) or final DAO or revised DAO in case any variation prejudicial to the interest of assessee is proposed in such orders</a:t>
            </a:r>
          </a:p>
          <a:p>
            <a:pPr marL="176400" indent="0" algn="just">
              <a:buNone/>
            </a:pPr>
            <a:r>
              <a:rPr lang="en-IN" sz="1600" dirty="0"/>
              <a:t>Under the amended faceless assessment, the assessee is provided only one opportunity to respond to a show-cause notice which states the variations proposed to be made to the income of the assessee. </a:t>
            </a:r>
            <a:r>
              <a:rPr lang="en-IN" sz="1600" u="sng" dirty="0"/>
              <a:t>In particular, the assessee is not provided an opportunity to respond to the final assessment order even if the order is prejudicial to the interests of the assessee. This may result in litigation on the grounds of violation of principles of natural justice</a:t>
            </a:r>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429541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Faceless assessment - I</a:t>
            </a:r>
          </a:p>
        </p:txBody>
      </p:sp>
      <p:sp>
        <p:nvSpPr>
          <p:cNvPr id="16387" name="Content Placeholder 4"/>
          <p:cNvSpPr>
            <a:spLocks noGrp="1"/>
          </p:cNvSpPr>
          <p:nvPr>
            <p:ph idx="1"/>
          </p:nvPr>
        </p:nvSpPr>
        <p:spPr>
          <a:xfrm>
            <a:off x="503011" y="537680"/>
            <a:ext cx="8229600" cy="4178391"/>
          </a:xfrm>
        </p:spPr>
        <p:txBody>
          <a:bodyPr/>
          <a:lstStyle/>
          <a:p>
            <a:pPr algn="just">
              <a:spcAft>
                <a:spcPts val="900"/>
              </a:spcAft>
            </a:pPr>
            <a:r>
              <a:rPr lang="en-IN" sz="1500" dirty="0"/>
              <a:t>India’s Prime Minister, Mr. Narendra Modi launched a platform for “Transparent Taxation – Honouring the Honest” on 13</a:t>
            </a:r>
            <a:r>
              <a:rPr lang="en-IN" sz="1500" baseline="30000" dirty="0"/>
              <a:t>th</a:t>
            </a:r>
            <a:r>
              <a:rPr lang="en-IN" sz="1500" dirty="0"/>
              <a:t> Aug 2020 comprising of 3 reforms - Faceless assessment, Faceless appeals and the Taxpayers’ Charter</a:t>
            </a:r>
          </a:p>
          <a:p>
            <a:pPr algn="just">
              <a:spcAft>
                <a:spcPts val="900"/>
              </a:spcAft>
            </a:pPr>
            <a:r>
              <a:rPr lang="en-IN" sz="1500" dirty="0"/>
              <a:t>The faceless assessment scheme significantly changes the manner of assessment in India and the functioning of the Income-tax department</a:t>
            </a:r>
          </a:p>
          <a:p>
            <a:pPr algn="just">
              <a:spcAft>
                <a:spcPts val="900"/>
              </a:spcAft>
            </a:pPr>
            <a:r>
              <a:rPr lang="en-IN" sz="1500" dirty="0"/>
              <a:t>Primarily, an Assessing Officer (AO) will no more have any jurisdiction over any taxpayer, so much so that the identity of the taxpayer is not even disclosed to an AO (hence faceless). Instead, the National Faceless Assessment Centre </a:t>
            </a:r>
            <a:r>
              <a:rPr lang="en-IN" sz="1500" u="sng" dirty="0"/>
              <a:t>(NaFAC) will be the focal point of the faceless assessment procedure and the sole point of interaction with the taxpayer</a:t>
            </a:r>
          </a:p>
          <a:p>
            <a:pPr algn="just">
              <a:spcAft>
                <a:spcPts val="900"/>
              </a:spcAft>
            </a:pPr>
            <a:r>
              <a:rPr lang="en-IN" sz="1500" dirty="0"/>
              <a:t>Secondly, the assessment procedure is converted to a team-based assessment from an individual driven activity in the past. Multiple units such as assessment unit, verification unit, technical unit and review unit are involved in the faceless assessment procedure. This brings in functional specialisation, optimises the use of resources and eliminates the scope for arbitrariness by an AO</a:t>
            </a:r>
          </a:p>
          <a:p>
            <a:pPr algn="just">
              <a:spcAft>
                <a:spcPts val="900"/>
              </a:spcAft>
            </a:pPr>
            <a:r>
              <a:rPr lang="en-IN" sz="1500" dirty="0"/>
              <a:t>Through these changes, high-pitched assessments and taxpayer harassment could be eliminated</a:t>
            </a:r>
          </a:p>
          <a:p>
            <a:pPr algn="just">
              <a:spcAft>
                <a:spcPts val="900"/>
              </a:spcAft>
            </a:pPr>
            <a:endParaRPr lang="en-IN" sz="1500" dirty="0"/>
          </a:p>
          <a:p>
            <a:pPr algn="just"/>
            <a:endParaRPr lang="en-IN" sz="15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325157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Faceless assessment - II</a:t>
            </a:r>
          </a:p>
        </p:txBody>
      </p:sp>
      <p:sp>
        <p:nvSpPr>
          <p:cNvPr id="16387" name="Content Placeholder 4"/>
          <p:cNvSpPr>
            <a:spLocks noGrp="1"/>
          </p:cNvSpPr>
          <p:nvPr>
            <p:ph idx="1"/>
          </p:nvPr>
        </p:nvSpPr>
        <p:spPr>
          <a:xfrm>
            <a:off x="488710" y="546050"/>
            <a:ext cx="8229600" cy="4178391"/>
          </a:xfrm>
        </p:spPr>
        <p:txBody>
          <a:bodyPr/>
          <a:lstStyle/>
          <a:p>
            <a:pPr algn="just"/>
            <a:r>
              <a:rPr lang="en-IN" sz="1600" b="1" dirty="0"/>
              <a:t>Deletion of provisions declaring assessment proceedings as “non est” in case of non-observance of prescribed procedure</a:t>
            </a:r>
          </a:p>
          <a:p>
            <a:pPr marL="176400" indent="-176400" algn="just">
              <a:buNone/>
            </a:pPr>
            <a:r>
              <a:rPr lang="en-IN" sz="1600" dirty="0"/>
              <a:t>	Section 144B provided that a faceless assessment shall be “</a:t>
            </a:r>
            <a:r>
              <a:rPr lang="en-IN" sz="1600" i="1" dirty="0"/>
              <a:t>non est</a:t>
            </a:r>
            <a:r>
              <a:rPr lang="en-IN" sz="1600" dirty="0"/>
              <a:t>” (meaning non-existent) if such assessment was not made in accordance with the procedure laid down under this section. Consequently, many courts had set aside the assessment orders passed when the prescribed procedure was not followed such as not granting personal hearing, not serving the draft order and show cause notice, etc. </a:t>
            </a:r>
          </a:p>
          <a:p>
            <a:pPr marL="176400" indent="-176400" algn="just">
              <a:buNone/>
            </a:pPr>
            <a:r>
              <a:rPr lang="en-IN" sz="1600" dirty="0"/>
              <a:t>	Under the amended section 144B, the said provision is deleted with retrospective effect from April 1, 2021 to save the assessment proceedings from being declared </a:t>
            </a:r>
            <a:r>
              <a:rPr lang="en-IN" sz="1600" i="1" dirty="0"/>
              <a:t>non est </a:t>
            </a:r>
            <a:r>
              <a:rPr lang="en-IN" sz="1600" dirty="0"/>
              <a:t>due to technical glitches. </a:t>
            </a:r>
            <a:r>
              <a:rPr lang="en-IN" sz="1600" u="sng" dirty="0"/>
              <a:t>There would be no recourse to the assessee if arbitrary assessments are issued without following the procedure of section 144B</a:t>
            </a:r>
            <a:endParaRPr lang="en-IN" sz="1600" dirty="0"/>
          </a:p>
          <a:p>
            <a:pPr algn="just"/>
            <a:r>
              <a:rPr lang="en-IN" sz="1600" b="1" dirty="0"/>
              <a:t>No specific time limit for filing response to notice issued under Section 143(2) </a:t>
            </a:r>
          </a:p>
          <a:p>
            <a:pPr marL="176400" indent="0" algn="just">
              <a:buNone/>
            </a:pPr>
            <a:r>
              <a:rPr lang="en-IN" sz="1600" dirty="0"/>
              <a:t>Earlier, a taxpayer was provided a timeframe of 15 days to file a response to a notice issued under section 143(2). </a:t>
            </a:r>
            <a:r>
              <a:rPr lang="en-IN" sz="1600" u="sng" dirty="0"/>
              <a:t>Under the amended section 144B, a taxpayer is required to file a response to NaFAC within the date specified in the notice</a:t>
            </a:r>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1202585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Conclusion</a:t>
            </a:r>
          </a:p>
        </p:txBody>
      </p:sp>
      <p:sp>
        <p:nvSpPr>
          <p:cNvPr id="16387" name="Content Placeholder 4"/>
          <p:cNvSpPr>
            <a:spLocks noGrp="1"/>
          </p:cNvSpPr>
          <p:nvPr>
            <p:ph idx="1"/>
          </p:nvPr>
        </p:nvSpPr>
        <p:spPr>
          <a:xfrm>
            <a:off x="496661" y="523379"/>
            <a:ext cx="8229600" cy="4178391"/>
          </a:xfrm>
        </p:spPr>
        <p:txBody>
          <a:bodyPr/>
          <a:lstStyle/>
          <a:p>
            <a:pPr algn="just">
              <a:spcAft>
                <a:spcPts val="1200"/>
              </a:spcAft>
            </a:pPr>
            <a:r>
              <a:rPr lang="en-IN" sz="1600" dirty="0"/>
              <a:t>The intent of introducing the faceless assessment is laudable considering the circumstances in which it was introduced</a:t>
            </a:r>
          </a:p>
          <a:p>
            <a:pPr algn="just">
              <a:spcAft>
                <a:spcPts val="1200"/>
              </a:spcAft>
            </a:pPr>
            <a:r>
              <a:rPr lang="en-IN" sz="1600" dirty="0"/>
              <a:t>However, the amendments to the faceless assessment scheme has significantly enhanced the power of an Assessing Officer and diluted the team-based assessment procedure as originally envisaged. The amended faceless assessment has made the tax system more power centric and public unfriendly</a:t>
            </a:r>
          </a:p>
          <a:p>
            <a:pPr algn="just">
              <a:spcAft>
                <a:spcPts val="1200"/>
              </a:spcAft>
            </a:pPr>
            <a:r>
              <a:rPr lang="en-IN" sz="1600" dirty="0"/>
              <a:t>In the case of large corporate taxpayers, it may be practical to adopt face-to-face assessment through video conferencing (being recorded) instead of faceless assessments</a:t>
            </a:r>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88648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135190" y="2371596"/>
            <a:ext cx="4879975" cy="987425"/>
          </a:xfrm>
          <a:prstGeom prst="rect">
            <a:avLst/>
          </a:prstGeom>
        </p:spPr>
        <p:txBody>
          <a:bodyPr/>
          <a:lstStyle/>
          <a:p>
            <a:r>
              <a:rPr lang="en-US" dirty="0">
                <a:solidFill>
                  <a:schemeClr val="accent1">
                    <a:lumMod val="75000"/>
                  </a:schemeClr>
                </a:solidFill>
                <a:ea typeface="+mn-ea"/>
              </a:rPr>
              <a:t>THANK YOU</a:t>
            </a:r>
            <a:endParaRPr lang="en-GB" dirty="0">
              <a:solidFill>
                <a:schemeClr val="accent1">
                  <a:lumMod val="75000"/>
                </a:schemeClr>
              </a:solidFill>
              <a:ea typeface="+mn-ea"/>
            </a:endParaRPr>
          </a:p>
        </p:txBody>
      </p:sp>
      <p:pic>
        <p:nvPicPr>
          <p:cNvPr id="4" name="Picture 3"/>
          <p:cNvPicPr>
            <a:picLocks noChangeAspect="1"/>
          </p:cNvPicPr>
          <p:nvPr/>
        </p:nvPicPr>
        <p:blipFill>
          <a:blip r:embed="rId3"/>
          <a:stretch>
            <a:fillRect/>
          </a:stretch>
        </p:blipFill>
        <p:spPr>
          <a:xfrm>
            <a:off x="3671506" y="772077"/>
            <a:ext cx="1814895" cy="1648382"/>
          </a:xfrm>
          <a:prstGeom prst="rect">
            <a:avLst/>
          </a:prstGeom>
        </p:spPr>
      </p:pic>
    </p:spTree>
    <p:extLst>
      <p:ext uri="{BB962C8B-B14F-4D97-AF65-F5344CB8AC3E}">
        <p14:creationId xmlns:p14="http://schemas.microsoft.com/office/powerpoint/2010/main" val="2473394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Faceless assessment - I</a:t>
            </a:r>
          </a:p>
        </p:txBody>
      </p:sp>
      <p:sp>
        <p:nvSpPr>
          <p:cNvPr id="16387" name="Content Placeholder 4"/>
          <p:cNvSpPr>
            <a:spLocks noGrp="1"/>
          </p:cNvSpPr>
          <p:nvPr>
            <p:ph idx="1"/>
          </p:nvPr>
        </p:nvSpPr>
        <p:spPr>
          <a:xfrm>
            <a:off x="503011" y="529729"/>
            <a:ext cx="8229600" cy="4178391"/>
          </a:xfrm>
        </p:spPr>
        <p:txBody>
          <a:bodyPr/>
          <a:lstStyle/>
          <a:p>
            <a:pPr algn="just">
              <a:spcAft>
                <a:spcPts val="900"/>
              </a:spcAft>
            </a:pPr>
            <a:r>
              <a:rPr lang="en-IN" sz="1500" dirty="0"/>
              <a:t>The faceless assessment scheme removes the power of the AO to issue assessment orders at a local jurisdictional level. Consequently, AOs will not have an opportunity to issue a favourable order to a tax payer in return for a pecuniary payment</a:t>
            </a:r>
          </a:p>
          <a:p>
            <a:pPr algn="just">
              <a:spcAft>
                <a:spcPts val="900"/>
              </a:spcAft>
            </a:pPr>
            <a:r>
              <a:rPr lang="en-IN" sz="1500" dirty="0"/>
              <a:t>The faceless assessment procedure involves multiple layers of evaluation by different units. </a:t>
            </a:r>
            <a:r>
              <a:rPr lang="en-IN" sz="1500" u="sng" dirty="0"/>
              <a:t>The assessment unit can only make a draft assessment order and send it to the NaFAC,</a:t>
            </a:r>
            <a:r>
              <a:rPr lang="en-IN" sz="1500" dirty="0"/>
              <a:t> which will examine it according to the risk management strategy specified by the Central Board of Direct Taxes (CBDT). NaFAC may assign the draft assessment order to a review unit in any other Regional Faceless Assessment Centre (ReFAC) through an automated allocation system, for a review of the same</a:t>
            </a:r>
          </a:p>
          <a:p>
            <a:pPr algn="just">
              <a:spcAft>
                <a:spcPts val="900"/>
              </a:spcAft>
            </a:pPr>
            <a:r>
              <a:rPr lang="en-IN" sz="1500" dirty="0"/>
              <a:t>The NaFAC shall provide an opportunity to the assessee to respond in case a modification prejudicial to the interest of the assessee is proposed in the draft / revised draft / final draft assessment order</a:t>
            </a:r>
          </a:p>
          <a:p>
            <a:pPr algn="just">
              <a:spcAft>
                <a:spcPts val="900"/>
              </a:spcAft>
            </a:pPr>
            <a:r>
              <a:rPr lang="en-IN" sz="1500" dirty="0"/>
              <a:t>If a modification is proposed in the draft assessment order, the taxpayer or his authorised representative can only request for personal hearing to make their submissions. This request may be granted at the discretion of the head of the ReFAC. If the request is granted, such hearing shall be conducted exclusively through video conferencing or </a:t>
            </a:r>
            <a:r>
              <a:rPr lang="en-IN" sz="1500"/>
              <a:t>video telephony</a:t>
            </a:r>
            <a:endParaRPr lang="en-IN" sz="1500" dirty="0"/>
          </a:p>
          <a:p>
            <a:pPr algn="just">
              <a:spcAft>
                <a:spcPts val="900"/>
              </a:spcAft>
            </a:pPr>
            <a:endParaRPr lang="en-IN" sz="1500" dirty="0"/>
          </a:p>
          <a:p>
            <a:pPr algn="just">
              <a:spcAft>
                <a:spcPts val="1200"/>
              </a:spcAft>
            </a:pPr>
            <a:endParaRPr lang="en-IN" sz="1500" dirty="0"/>
          </a:p>
          <a:p>
            <a:pPr algn="just">
              <a:spcAft>
                <a:spcPts val="1200"/>
              </a:spcAft>
            </a:pPr>
            <a:endParaRPr lang="en-IN" sz="1500" dirty="0"/>
          </a:p>
          <a:p>
            <a:pPr algn="just"/>
            <a:endParaRPr lang="en-IN" sz="1500" dirty="0"/>
          </a:p>
          <a:p>
            <a:pPr algn="just"/>
            <a:endParaRPr lang="en-IN" sz="15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425881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Faceless assessment - I</a:t>
            </a:r>
          </a:p>
        </p:txBody>
      </p:sp>
      <p:sp>
        <p:nvSpPr>
          <p:cNvPr id="16387" name="Content Placeholder 4"/>
          <p:cNvSpPr>
            <a:spLocks noGrp="1"/>
          </p:cNvSpPr>
          <p:nvPr>
            <p:ph idx="1"/>
          </p:nvPr>
        </p:nvSpPr>
        <p:spPr>
          <a:xfrm>
            <a:off x="503011" y="529729"/>
            <a:ext cx="8229600" cy="4178391"/>
          </a:xfrm>
        </p:spPr>
        <p:txBody>
          <a:bodyPr/>
          <a:lstStyle/>
          <a:p>
            <a:pPr algn="just">
              <a:spcAft>
                <a:spcPts val="1200"/>
              </a:spcAft>
            </a:pPr>
            <a:r>
              <a:rPr lang="en-IN" sz="1500" dirty="0"/>
              <a:t>The taxpayer should respond to notices electronically, without the need to visit a tax office or meet any official. This, the PM said, will end the era of “j</a:t>
            </a:r>
            <a:r>
              <a:rPr lang="en-IN" sz="1500" u="sng" dirty="0"/>
              <a:t>aan pehchan</a:t>
            </a:r>
            <a:r>
              <a:rPr lang="en-IN" sz="1500" dirty="0"/>
              <a:t>” (acquaintance) to get scrutiny or notices settled</a:t>
            </a:r>
          </a:p>
          <a:p>
            <a:pPr algn="just">
              <a:spcAft>
                <a:spcPts val="1200"/>
              </a:spcAft>
            </a:pPr>
            <a:r>
              <a:rPr lang="en-IN" sz="1500" dirty="0"/>
              <a:t>At the launch of the faceless assessment scheme, the PM said “the tax system may be turning faceless but it promises fairness and fearlessness for taxpayers” and assured that the focus was on making the tax system “people-centric and public-friendly </a:t>
            </a:r>
            <a:r>
              <a:rPr lang="en-IN" sz="1500" u="sng" dirty="0"/>
              <a:t>rather than power centric</a:t>
            </a:r>
            <a:r>
              <a:rPr lang="en-IN" sz="1500" dirty="0"/>
              <a:t>”</a:t>
            </a:r>
          </a:p>
          <a:p>
            <a:pPr algn="just">
              <a:spcAft>
                <a:spcPts val="1200"/>
              </a:spcAft>
            </a:pPr>
            <a:r>
              <a:rPr lang="en-IN" sz="1500" dirty="0"/>
              <a:t>He remarked that an attempt has been made to make the tax system seamless, painless, and faceless. While seamless means tax administration does not complicate, painless means simple rules and use of technology</a:t>
            </a:r>
          </a:p>
          <a:p>
            <a:pPr algn="just">
              <a:spcAft>
                <a:spcPts val="1200"/>
              </a:spcAft>
            </a:pPr>
            <a:endParaRPr lang="en-IN" sz="15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151251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Time limit to respond to notices</a:t>
            </a:r>
          </a:p>
        </p:txBody>
      </p:sp>
      <p:sp>
        <p:nvSpPr>
          <p:cNvPr id="16387" name="Content Placeholder 4"/>
          <p:cNvSpPr>
            <a:spLocks noGrp="1"/>
          </p:cNvSpPr>
          <p:nvPr>
            <p:ph idx="1"/>
          </p:nvPr>
        </p:nvSpPr>
        <p:spPr>
          <a:xfrm>
            <a:off x="522061" y="523379"/>
            <a:ext cx="8229600" cy="4178391"/>
          </a:xfrm>
        </p:spPr>
        <p:txBody>
          <a:bodyPr/>
          <a:lstStyle/>
          <a:p>
            <a:pPr marL="176400" indent="0" algn="just">
              <a:buNone/>
            </a:pPr>
            <a:r>
              <a:rPr lang="en-IN" sz="1500" dirty="0"/>
              <a:t>Questions asked to the CBDT after the launch of faceless assessment scheme:</a:t>
            </a:r>
          </a:p>
          <a:p>
            <a:pPr algn="just"/>
            <a:r>
              <a:rPr lang="en-IN" sz="1500" dirty="0"/>
              <a:t>Faceless Assessment Scheme provides that a taxpayer shall be required to file his response to the NaFAC within 15 days from the date of receipt of the notice. It needs to be clarified that such a period shall be granted for submission of responses to all subsequent notices as well</a:t>
            </a:r>
          </a:p>
          <a:p>
            <a:pPr marL="176400" indent="-176400" algn="just">
              <a:buNone/>
            </a:pPr>
            <a:r>
              <a:rPr lang="en-IN" sz="1500" dirty="0"/>
              <a:t>	Dept officials assured that, in any case, the taxpayer </a:t>
            </a:r>
            <a:r>
              <a:rPr lang="en-IN" sz="1500" u="sng" dirty="0"/>
              <a:t>shall be given not less than 15 days</a:t>
            </a:r>
            <a:r>
              <a:rPr lang="en-IN" sz="1500" dirty="0"/>
              <a:t> to respond to </a:t>
            </a:r>
            <a:r>
              <a:rPr lang="en-IN" sz="1500" u="sng" dirty="0"/>
              <a:t>all notices</a:t>
            </a:r>
            <a:r>
              <a:rPr lang="en-IN" sz="1500" dirty="0"/>
              <a:t> issued by NaFAC</a:t>
            </a:r>
          </a:p>
          <a:p>
            <a:pPr algn="just"/>
            <a:r>
              <a:rPr lang="en-IN" sz="1500" dirty="0"/>
              <a:t>Where a taxpayer is prevented by a reasonable cause for timely compliance of a Notice from NaFAC and requests for further time, whether suitable accommodation of time may be permitted?</a:t>
            </a:r>
          </a:p>
          <a:p>
            <a:pPr marL="176400" indent="-176400" algn="just">
              <a:buNone/>
            </a:pPr>
            <a:r>
              <a:rPr lang="en-IN" sz="1500" dirty="0"/>
              <a:t>	The officials assured that the dept will provide sufficient time to the taxpayer to respond to notices. It will take recourse to section 144 proceedings only in a very rare situation. The new functionality will be brought in to allow the taxpayer to seek adjournment where they have been prevented by reasonable cause to submit their response well within the allowed time</a:t>
            </a:r>
          </a:p>
          <a:p>
            <a:pPr algn="just">
              <a:spcAft>
                <a:spcPts val="1200"/>
              </a:spcAft>
            </a:pPr>
            <a:r>
              <a:rPr lang="en-IN" sz="1500" dirty="0"/>
              <a:t>The NaFAC is required to provide an opportunity to the assessee to respond in case a modification prejudicial to the interest of the assessee is proposed in the draft / revised draft / final draft assessment order</a:t>
            </a:r>
          </a:p>
          <a:p>
            <a:pPr algn="just">
              <a:spcAft>
                <a:spcPts val="1200"/>
              </a:spcAft>
            </a:pPr>
            <a:endParaRPr lang="en-IN" sz="1600" dirty="0"/>
          </a:p>
          <a:p>
            <a:pPr algn="just">
              <a:spcAft>
                <a:spcPts val="1200"/>
              </a:spcAft>
            </a:pPr>
            <a:endParaRPr lang="en-IN" sz="1600" dirty="0"/>
          </a:p>
          <a:p>
            <a:pPr algn="just">
              <a:spcAft>
                <a:spcPts val="1200"/>
              </a:spcAft>
            </a:pPr>
            <a:endParaRPr lang="en-IN" sz="1600" dirty="0"/>
          </a:p>
          <a:p>
            <a:pPr algn="just">
              <a:spcAft>
                <a:spcPts val="1200"/>
              </a:spcAft>
            </a:pPr>
            <a:endParaRPr lang="en-IN" sz="1600" i="1"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3830783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Litigation in faceless assessment - I</a:t>
            </a:r>
          </a:p>
        </p:txBody>
      </p:sp>
      <p:sp>
        <p:nvSpPr>
          <p:cNvPr id="16387" name="Content Placeholder 4"/>
          <p:cNvSpPr>
            <a:spLocks noGrp="1"/>
          </p:cNvSpPr>
          <p:nvPr>
            <p:ph idx="1"/>
          </p:nvPr>
        </p:nvSpPr>
        <p:spPr>
          <a:xfrm>
            <a:off x="496661" y="523379"/>
            <a:ext cx="8229600" cy="4178391"/>
          </a:xfrm>
        </p:spPr>
        <p:txBody>
          <a:bodyPr/>
          <a:lstStyle/>
          <a:p>
            <a:pPr algn="just"/>
            <a:r>
              <a:rPr lang="en-IN" sz="1500" dirty="0"/>
              <a:t>Taxpayers have filed numerous writ petitions before courts on the ground of violation of the ‘principles of natural justice’ and sought quashing of assessment orders and consequent tax demands raised on them. Some of the reasons are described below</a:t>
            </a:r>
          </a:p>
          <a:p>
            <a:pPr algn="just"/>
            <a:r>
              <a:rPr lang="en-IN" sz="1500" b="1" dirty="0"/>
              <a:t>Reasonable time to file response to the draft assessment order was not granted</a:t>
            </a:r>
          </a:p>
          <a:p>
            <a:pPr marL="176400" indent="-176400" algn="just">
              <a:buNone/>
            </a:pPr>
            <a:r>
              <a:rPr lang="en-IN" sz="1500" i="1" dirty="0"/>
              <a:t>	Parag Kishorchandra Shah Vs The National Faceless Assessment Centre &amp; Others. (Bombay High Court writ petition) – </a:t>
            </a:r>
            <a:r>
              <a:rPr lang="en-IN" sz="1500" dirty="0"/>
              <a:t>Assessee was granted </a:t>
            </a:r>
            <a:r>
              <a:rPr lang="en-IN" sz="1500" u="sng" dirty="0"/>
              <a:t>only one working day</a:t>
            </a:r>
            <a:r>
              <a:rPr lang="en-IN" sz="1500" dirty="0"/>
              <a:t> to respond to the Draft Assessment Order and even the response and documents filed earlier by the assessee were not considered in the Draft Assessment Order</a:t>
            </a:r>
          </a:p>
          <a:p>
            <a:pPr marL="176400" indent="-176400" algn="just">
              <a:buNone/>
            </a:pPr>
            <a:r>
              <a:rPr lang="en-IN" sz="1500" dirty="0"/>
              <a:t>	Bombay High Court quashed faceless assessment order for granting less than 24 working hours to respond to the Draft Assessment Order, </a:t>
            </a:r>
            <a:r>
              <a:rPr lang="en-IN" sz="1500" u="sng" dirty="0"/>
              <a:t>directs the Assessing Officer to pay Rs. 25,000 as donation to PM Cares fund from his/her personal account</a:t>
            </a:r>
          </a:p>
          <a:p>
            <a:pPr marL="176400" indent="-176400" algn="just">
              <a:spcAft>
                <a:spcPts val="200"/>
              </a:spcAft>
              <a:buNone/>
            </a:pPr>
            <a:r>
              <a:rPr lang="en-IN" sz="1500" dirty="0"/>
              <a:t>	Remarks, “</a:t>
            </a:r>
            <a:r>
              <a:rPr lang="en-IN" sz="1500" i="1" dirty="0"/>
              <a:t>this is a fit case where a direction needs to be issued to the Assessing Officer to pay costs to bring judicious approach amongst Assessing Officers for effective implementation of faceless assessment in its letter and spirit. Undue haste in passing order of assessment runs counter to the purpose behind introduction of Faceless Assessment Scheme resulting in over-burdening of the Courts”</a:t>
            </a:r>
            <a:r>
              <a:rPr lang="en-IN" sz="1500" dirty="0"/>
              <a:t> </a:t>
            </a:r>
            <a:endParaRPr lang="en-IN" sz="1100" dirty="0"/>
          </a:p>
          <a:p>
            <a:pPr marL="176400" indent="-176400" algn="r">
              <a:buNone/>
            </a:pPr>
            <a:r>
              <a:rPr lang="en-IN" sz="1100" dirty="0"/>
              <a:t>Contd..</a:t>
            </a:r>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3676489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Litigation in faceless assessment - I</a:t>
            </a:r>
          </a:p>
        </p:txBody>
      </p:sp>
      <p:sp>
        <p:nvSpPr>
          <p:cNvPr id="16387" name="Content Placeholder 4"/>
          <p:cNvSpPr>
            <a:spLocks noGrp="1"/>
          </p:cNvSpPr>
          <p:nvPr>
            <p:ph idx="1"/>
          </p:nvPr>
        </p:nvSpPr>
        <p:spPr>
          <a:xfrm>
            <a:off x="522061" y="523379"/>
            <a:ext cx="8229600" cy="4178391"/>
          </a:xfrm>
        </p:spPr>
        <p:txBody>
          <a:bodyPr/>
          <a:lstStyle/>
          <a:p>
            <a:pPr algn="just">
              <a:spcAft>
                <a:spcPts val="400"/>
              </a:spcAft>
            </a:pPr>
            <a:r>
              <a:rPr lang="en-IN" sz="1500" dirty="0"/>
              <a:t>The faceless assessment scheme permits an assessee to seek adjournment / extension of time limit from the NaFAC to file responses. Such requests were not considered in some instances before passing of assessment orders</a:t>
            </a:r>
          </a:p>
          <a:p>
            <a:pPr algn="just"/>
            <a:r>
              <a:rPr lang="en-IN" sz="1500" b="1" dirty="0"/>
              <a:t>Assessment order passed without considering assessee’s request for adjournment</a:t>
            </a:r>
          </a:p>
          <a:p>
            <a:pPr marL="176400" indent="-176400" algn="just">
              <a:buNone/>
            </a:pPr>
            <a:r>
              <a:rPr lang="en-IN" sz="1500" dirty="0"/>
              <a:t>	</a:t>
            </a:r>
            <a:r>
              <a:rPr lang="en-IN" sz="1500" i="1" dirty="0"/>
              <a:t>KBB Nuts (P.) Ltd. v. National Faceless Assessment Centre, Delhi High Court - </a:t>
            </a:r>
            <a:r>
              <a:rPr lang="en-IN" sz="1500" dirty="0"/>
              <a:t>A show cause notice along with the draft assessment order dated </a:t>
            </a:r>
            <a:r>
              <a:rPr lang="en-IN" sz="1500" u="sng" dirty="0"/>
              <a:t>19.04.2021</a:t>
            </a:r>
            <a:r>
              <a:rPr lang="en-IN" sz="1500" dirty="0"/>
              <a:t>, were served on the assessee asking it to file its response by 23:59 hours on </a:t>
            </a:r>
            <a:r>
              <a:rPr lang="en-IN" sz="1500" u="sng" dirty="0"/>
              <a:t>21.04.2021</a:t>
            </a:r>
            <a:r>
              <a:rPr lang="en-IN" sz="1500" dirty="0"/>
              <a:t> (within 2 days!!). Since the time for compliance was short, the assessee filed an application via the e-portal, seeking a day’s adjournment, i.e., till </a:t>
            </a:r>
            <a:r>
              <a:rPr lang="en-IN" sz="1500" u="sng" dirty="0"/>
              <a:t>22.04.2021</a:t>
            </a:r>
            <a:r>
              <a:rPr lang="en-IN" sz="1500" dirty="0"/>
              <a:t>. The objections to the aforementioned SCN were filed on 22.04.2021 at 15.22 hours. However, the AO passed the impugned assessment order on 22.04.2021. The Delhi HC set aside the order and directed the AO to grant fresh opportunity</a:t>
            </a:r>
          </a:p>
          <a:p>
            <a:pPr marL="176400" indent="-176400" algn="just">
              <a:spcAft>
                <a:spcPts val="800"/>
              </a:spcAft>
              <a:buNone/>
            </a:pPr>
            <a:r>
              <a:rPr lang="en-IN" sz="1500" dirty="0"/>
              <a:t>	S</a:t>
            </a:r>
            <a:r>
              <a:rPr lang="en-IN" sz="1500" i="1" dirty="0"/>
              <a:t>udhir Desh Ahuja v. NaFAC </a:t>
            </a:r>
            <a:r>
              <a:rPr lang="en-IN" sz="1500" dirty="0"/>
              <a:t>– The assessee requested for adjournment on the ground that his son and wife have been admitted to hospital and it is difficult to collate necessary information. The AO failed to deal with assessee’s request for granting adjournment.  Therefore, impugned assessment order passed by revenue as well as notices for initiating penalty proceedings were set aside</a:t>
            </a:r>
          </a:p>
          <a:p>
            <a:pPr marL="176400" indent="-176400" algn="r">
              <a:spcAft>
                <a:spcPts val="400"/>
              </a:spcAft>
              <a:buNone/>
            </a:pPr>
            <a:r>
              <a:rPr lang="en-IN" sz="1100" dirty="0"/>
              <a:t>Contd..</a:t>
            </a:r>
          </a:p>
          <a:p>
            <a:pPr algn="just">
              <a:spcAft>
                <a:spcPts val="400"/>
              </a:spcAft>
            </a:pPr>
            <a:endParaRPr lang="en-IN" sz="1500" dirty="0"/>
          </a:p>
          <a:p>
            <a:pPr algn="just">
              <a:spcAft>
                <a:spcPts val="1200"/>
              </a:spcAft>
            </a:pPr>
            <a:endParaRPr lang="en-IN" sz="1600" i="1"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61329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Litigation in faceless assessment - I</a:t>
            </a:r>
          </a:p>
        </p:txBody>
      </p:sp>
      <p:sp>
        <p:nvSpPr>
          <p:cNvPr id="16387" name="Content Placeholder 4"/>
          <p:cNvSpPr>
            <a:spLocks noGrp="1"/>
          </p:cNvSpPr>
          <p:nvPr>
            <p:ph idx="1"/>
          </p:nvPr>
        </p:nvSpPr>
        <p:spPr>
          <a:xfrm>
            <a:off x="522061" y="523379"/>
            <a:ext cx="8229600" cy="4178391"/>
          </a:xfrm>
        </p:spPr>
        <p:txBody>
          <a:bodyPr/>
          <a:lstStyle/>
          <a:p>
            <a:pPr algn="just"/>
            <a:r>
              <a:rPr lang="en-IN" sz="1500" b="1" dirty="0"/>
              <a:t>Final Assessment Order passed before lapse of time given in Show Cause Notice</a:t>
            </a:r>
          </a:p>
          <a:p>
            <a:pPr marL="176400" indent="-176400" algn="just">
              <a:buNone/>
            </a:pPr>
            <a:r>
              <a:rPr lang="en-IN" sz="1500" dirty="0"/>
              <a:t>	</a:t>
            </a:r>
            <a:r>
              <a:rPr lang="en-IN" sz="1500" i="1" dirty="0"/>
              <a:t>Renew Power Pvt Ltd v National e-Assessment Centre, Delhi High Court writ petition </a:t>
            </a:r>
            <a:r>
              <a:rPr lang="en-IN" sz="1500" dirty="0"/>
              <a:t>– The AO passed the assessment order before completion of time given in show cause notice (SCN).  The HC set aside the order as the same was passed much before the time to file the response elapsed</a:t>
            </a:r>
          </a:p>
          <a:p>
            <a:pPr marL="176400" indent="-176400" algn="just">
              <a:buNone/>
            </a:pPr>
            <a:r>
              <a:rPr lang="en-IN" sz="1500" dirty="0"/>
              <a:t>	With respect to Revenue’s argument that an alternate statutory remedy is available to the petitioner, the HC held that alternate remedy is simply a self-imposed limitation which does not prevent a Court from entertaining a writ petition in a fit case</a:t>
            </a:r>
          </a:p>
          <a:p>
            <a:pPr marL="176400" indent="-176400" algn="just">
              <a:buNone/>
            </a:pPr>
            <a:r>
              <a:rPr lang="en-IN" sz="1500" dirty="0"/>
              <a:t>	The HC also rejected Revenue’s contention that several opportunities were given to the petitioner, </a:t>
            </a:r>
            <a:r>
              <a:rPr lang="en-IN" sz="1500" u="sng" dirty="0"/>
              <a:t>before issuing the SCN-cum-draft assessment order</a:t>
            </a:r>
            <a:r>
              <a:rPr lang="en-IN" sz="1500" dirty="0"/>
              <a:t> and therefore there was no violation of principles of natural justice</a:t>
            </a:r>
          </a:p>
          <a:p>
            <a:pPr marL="176400" indent="-176400" algn="just">
              <a:buNone/>
            </a:pPr>
            <a:r>
              <a:rPr lang="en-IN" sz="1500" dirty="0"/>
              <a:t>	The HC held as follows: Notices issued prior to this stage are inquisitorial in nature. These are issued to ferret information and make inquiries with the object to, inter alia, ensure that there is no understatement of income or a claim of excessive loss, or a case involving under payment of tax; but once a SCN-cum-draft assessment order is issued, the noticee’s statutory right to file a reply and seek a personal hearing kicks in, which cannot be curtailed</a:t>
            </a:r>
          </a:p>
          <a:p>
            <a:pPr marL="0" indent="0" algn="just">
              <a:spcAft>
                <a:spcPts val="1200"/>
              </a:spcAft>
              <a:buNone/>
            </a:pPr>
            <a:endParaRPr lang="en-IN" sz="1600" dirty="0"/>
          </a:p>
          <a:p>
            <a:pPr algn="just">
              <a:spcAft>
                <a:spcPts val="1200"/>
              </a:spcAft>
            </a:pPr>
            <a:endParaRPr lang="en-IN" sz="1600" i="1"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2334656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57200" y="81280"/>
            <a:ext cx="8229600" cy="532911"/>
          </a:xfrm>
        </p:spPr>
        <p:txBody>
          <a:bodyPr/>
          <a:lstStyle/>
          <a:p>
            <a:pPr algn="ctr"/>
            <a:r>
              <a:rPr lang="en-GB" sz="2800" b="1" dirty="0"/>
              <a:t>Importance of technology infrastructure</a:t>
            </a:r>
          </a:p>
        </p:txBody>
      </p:sp>
      <p:sp>
        <p:nvSpPr>
          <p:cNvPr id="16387" name="Content Placeholder 4"/>
          <p:cNvSpPr>
            <a:spLocks noGrp="1"/>
          </p:cNvSpPr>
          <p:nvPr>
            <p:ph idx="1"/>
          </p:nvPr>
        </p:nvSpPr>
        <p:spPr>
          <a:xfrm>
            <a:off x="496661" y="546050"/>
            <a:ext cx="8229600" cy="4178391"/>
          </a:xfrm>
        </p:spPr>
        <p:txBody>
          <a:bodyPr/>
          <a:lstStyle/>
          <a:p>
            <a:pPr algn="just"/>
            <a:r>
              <a:rPr lang="en-IN" sz="1500" dirty="0"/>
              <a:t>Success of the faceless assessment scheme largely depends on the ability of the CBDT to establish appropriate information technology infrastructure to process assessments of a large number, support big data submissions and to archive the assessment documents of all the taxpayers over a period of time</a:t>
            </a:r>
          </a:p>
          <a:p>
            <a:pPr algn="just"/>
            <a:r>
              <a:rPr lang="en-IN" sz="1500" dirty="0"/>
              <a:t>The Income-tax dept has set a limit to the size of taxpayer response to notices under e-proceeding. The response should be provided in less than 4,000 characters in ‘Response/ Remarks’ field. The maximum file size of one attachment is 5MB and the maximum number of attachments which can be uploaded in response to one partial response is 10</a:t>
            </a:r>
          </a:p>
          <a:p>
            <a:pPr algn="just"/>
            <a:r>
              <a:rPr lang="en-IN" sz="1500" dirty="0"/>
              <a:t>In the case of large corporate taxpayers, back-up documents for certain transactions may run into several hundred pages. Consequently, such taxpayers may be compelled to provide an incomplete/ inappropriate response due to size limitations, leading to a potential improper assessment</a:t>
            </a:r>
          </a:p>
          <a:p>
            <a:pPr algn="just"/>
            <a:r>
              <a:rPr lang="en-IN" sz="1500" dirty="0"/>
              <a:t>Many companies may not have the required IT infrastructure to submit large volume of data. In addition, it would be difficult for them to provide large volume of data to the Income-tax department if limits are imposed on the technology infrastructure to transfer data</a:t>
            </a:r>
          </a:p>
          <a:p>
            <a:pPr algn="just">
              <a:spcAft>
                <a:spcPts val="200"/>
              </a:spcAft>
            </a:pPr>
            <a:endParaRPr lang="en-IN" sz="1500" dirty="0"/>
          </a:p>
          <a:p>
            <a:pPr marL="0" indent="0" algn="r">
              <a:buNone/>
            </a:pPr>
            <a:r>
              <a:rPr lang="en-IN" sz="1100" dirty="0"/>
              <a:t>Contd..</a:t>
            </a:r>
          </a:p>
          <a:p>
            <a:pPr algn="just">
              <a:spcAft>
                <a:spcPts val="1200"/>
              </a:spcAft>
            </a:pPr>
            <a:endParaRPr lang="en-IN" sz="1600" dirty="0"/>
          </a:p>
          <a:p>
            <a:pPr algn="just">
              <a:spcAft>
                <a:spcPts val="1200"/>
              </a:spcAft>
            </a:pPr>
            <a:endParaRPr lang="en-IN" sz="1600" dirty="0"/>
          </a:p>
        </p:txBody>
      </p:sp>
      <p:pic>
        <p:nvPicPr>
          <p:cNvPr id="6" name="Picture 5">
            <a:extLst>
              <a:ext uri="{FF2B5EF4-FFF2-40B4-BE49-F238E27FC236}">
                <a16:creationId xmlns:a16="http://schemas.microsoft.com/office/drawing/2014/main" id="{3B33ECEC-E78D-44FE-B12D-2CFD3D84BB56}"/>
              </a:ext>
            </a:extLst>
          </p:cNvPr>
          <p:cNvPicPr>
            <a:picLocks noChangeAspect="1"/>
          </p:cNvPicPr>
          <p:nvPr/>
        </p:nvPicPr>
        <p:blipFill>
          <a:blip r:embed="rId3"/>
          <a:stretch>
            <a:fillRect/>
          </a:stretch>
        </p:blipFill>
        <p:spPr>
          <a:xfrm>
            <a:off x="8480041" y="4161"/>
            <a:ext cx="574724" cy="521995"/>
          </a:xfrm>
          <a:prstGeom prst="rect">
            <a:avLst/>
          </a:prstGeom>
        </p:spPr>
      </p:pic>
    </p:spTree>
    <p:extLst>
      <p:ext uri="{BB962C8B-B14F-4D97-AF65-F5344CB8AC3E}">
        <p14:creationId xmlns:p14="http://schemas.microsoft.com/office/powerpoint/2010/main" val="1362917280"/>
      </p:ext>
    </p:extLst>
  </p:cSld>
  <p:clrMapOvr>
    <a:masterClrMapping/>
  </p:clrMapOvr>
</p:sld>
</file>

<file path=ppt/theme/theme1.xml><?xml version="1.0" encoding="utf-8"?>
<a:theme xmlns:a="http://schemas.openxmlformats.org/drawingml/2006/main" name="Infosys_-_TEMPLATE_[v10][1]">
  <a:themeElements>
    <a:clrScheme name="INFOSYS">
      <a:dk1>
        <a:srgbClr val="002D78"/>
      </a:dk1>
      <a:lt1>
        <a:sysClr val="window" lastClr="FFFFFF"/>
      </a:lt1>
      <a:dk2>
        <a:srgbClr val="000000"/>
      </a:dk2>
      <a:lt2>
        <a:srgbClr val="FFFFFF"/>
      </a:lt2>
      <a:accent1>
        <a:srgbClr val="007DC3"/>
      </a:accent1>
      <a:accent2>
        <a:srgbClr val="2DB437"/>
      </a:accent2>
      <a:accent3>
        <a:srgbClr val="EB7323"/>
      </a:accent3>
      <a:accent4>
        <a:srgbClr val="5A5A5A"/>
      </a:accent4>
      <a:accent5>
        <a:srgbClr val="9BC8EB"/>
      </a:accent5>
      <a:accent6>
        <a:srgbClr val="FFCD69"/>
      </a:accent6>
      <a:hlink>
        <a:srgbClr val="417832"/>
      </a:hlink>
      <a:folHlink>
        <a:srgbClr val="A05019"/>
      </a:folHlink>
    </a:clrScheme>
    <a:fontScheme name="Infosys">
      <a:majorFont>
        <a:latin typeface="GillSans"/>
        <a:ea typeface=""/>
        <a:cs typeface=""/>
      </a:majorFont>
      <a:minorFont>
        <a:latin typeface="Gill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FOSYS - Section">
  <a:themeElements>
    <a:clrScheme name="INFOSYS">
      <a:dk1>
        <a:srgbClr val="193A80"/>
      </a:dk1>
      <a:lt1>
        <a:sysClr val="window" lastClr="FFFFFF"/>
      </a:lt1>
      <a:dk2>
        <a:srgbClr val="000000"/>
      </a:dk2>
      <a:lt2>
        <a:srgbClr val="FFFFFF"/>
      </a:lt2>
      <a:accent1>
        <a:srgbClr val="FF90D2"/>
      </a:accent1>
      <a:accent2>
        <a:srgbClr val="F6A3A7"/>
      </a:accent2>
      <a:accent3>
        <a:srgbClr val="92E6FF"/>
      </a:accent3>
      <a:accent4>
        <a:srgbClr val="D1E7B1"/>
      </a:accent4>
      <a:accent5>
        <a:srgbClr val="F6F8B7"/>
      </a:accent5>
      <a:accent6>
        <a:srgbClr val="F6D3A4"/>
      </a:accent6>
      <a:hlink>
        <a:srgbClr val="00B050"/>
      </a:hlink>
      <a:folHlink>
        <a:srgbClr val="800080"/>
      </a:folHlink>
    </a:clrScheme>
    <a:fontScheme name="Infosys">
      <a:majorFont>
        <a:latin typeface="GillSans"/>
        <a:ea typeface=""/>
        <a:cs typeface=""/>
      </a:majorFont>
      <a:minorFont>
        <a:latin typeface="Gill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41101</TotalTime>
  <Words>3609</Words>
  <Application>Microsoft Office PowerPoint</Application>
  <PresentationFormat>On-screen Show (16:9)</PresentationFormat>
  <Paragraphs>162</Paragraphs>
  <Slides>22</Slides>
  <Notes>22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22</vt:i4>
      </vt:variant>
    </vt:vector>
  </HeadingPairs>
  <TitlesOfParts>
    <vt:vector size="27" baseType="lpstr">
      <vt:lpstr>Arial</vt:lpstr>
      <vt:lpstr>Calibri</vt:lpstr>
      <vt:lpstr>GillSans</vt:lpstr>
      <vt:lpstr>Infosys_-_TEMPLATE_[v10][1]</vt:lpstr>
      <vt:lpstr>INFOSYS - Section</vt:lpstr>
      <vt:lpstr>PowerPoint Presentation</vt:lpstr>
      <vt:lpstr>Faceless assessment - I</vt:lpstr>
      <vt:lpstr>Faceless assessment - I</vt:lpstr>
      <vt:lpstr>Faceless assessment - I</vt:lpstr>
      <vt:lpstr>Time limit to respond to notices</vt:lpstr>
      <vt:lpstr>Litigation in faceless assessment - I</vt:lpstr>
      <vt:lpstr>Litigation in faceless assessment - I</vt:lpstr>
      <vt:lpstr>Litigation in faceless assessment - I</vt:lpstr>
      <vt:lpstr>Importance of technology infrastructure</vt:lpstr>
      <vt:lpstr>Importance of technology infrastructure</vt:lpstr>
      <vt:lpstr>Importance of technology infrastructure</vt:lpstr>
      <vt:lpstr>Faceless assessment for companies</vt:lpstr>
      <vt:lpstr>Faceless assessment for companies</vt:lpstr>
      <vt:lpstr>Appropriate assessment for companies</vt:lpstr>
      <vt:lpstr>Shortcomings in Faceless Assessment - I</vt:lpstr>
      <vt:lpstr>Shortcomings in faceless assessment - I</vt:lpstr>
      <vt:lpstr>Faceless assessment - II</vt:lpstr>
      <vt:lpstr>Faceless assessment - II</vt:lpstr>
      <vt:lpstr>Faceless assessment - II</vt:lpstr>
      <vt:lpstr>Faceless assessment - II</vt:lpstr>
      <vt:lpstr>Conclusion</vt:lpstr>
      <vt:lpstr>THANK YOU</vt:lpstr>
    </vt:vector>
  </TitlesOfParts>
  <Company>Infosys Technologies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Infosys</dc:creator>
  <cp:lastModifiedBy>Mary Hilna Paul</cp:lastModifiedBy>
  <cp:revision>8894</cp:revision>
  <cp:lastPrinted>2019-07-30T05:19:22Z</cp:lastPrinted>
  <dcterms:created xsi:type="dcterms:W3CDTF">2012-02-21T06:12:47Z</dcterms:created>
  <dcterms:modified xsi:type="dcterms:W3CDTF">2022-10-12T08:08:01Z</dcterms:modified>
</cp:coreProperties>
</file>